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5" r:id="rId2"/>
    <p:sldId id="271" r:id="rId3"/>
    <p:sldId id="270" r:id="rId4"/>
    <p:sldId id="272" r:id="rId5"/>
    <p:sldId id="274" r:id="rId6"/>
    <p:sldId id="273" r:id="rId7"/>
    <p:sldId id="256" r:id="rId8"/>
    <p:sldId id="261" r:id="rId9"/>
    <p:sldId id="262" r:id="rId10"/>
    <p:sldId id="263" r:id="rId11"/>
    <p:sldId id="264" r:id="rId12"/>
    <p:sldId id="276" r:id="rId13"/>
    <p:sldId id="265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CBA"/>
    <a:srgbClr val="DDDDDD"/>
    <a:srgbClr val="D8FFC5"/>
    <a:srgbClr val="F3EADE"/>
    <a:srgbClr val="BCF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3D60D-99CF-4E7D-BF53-C58743C76FD0}" type="datetimeFigureOut">
              <a:rPr lang="de-DE" smtClean="0"/>
              <a:t>12.09.2016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58624-9FBF-4960-9A78-8D87D19D51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51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EE944-B75A-428B-8C00-26A004821F14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67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EE944-B75A-428B-8C00-26A004821F14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67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EE944-B75A-428B-8C00-26A004821F14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67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EE944-B75A-428B-8C00-26A004821F14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67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EE944-B75A-428B-8C00-26A004821F14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67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EE944-B75A-428B-8C00-26A004821F14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6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EAF6-EEEE-444C-9C18-679E5519B9A4}" type="datetimeFigureOut">
              <a:rPr lang="de-DE" smtClean="0"/>
              <a:t>12.09.2016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A8EF-9112-44AF-BE9A-F53551FE3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3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EAF6-EEEE-444C-9C18-679E5519B9A4}" type="datetimeFigureOut">
              <a:rPr lang="de-DE" smtClean="0"/>
              <a:t>12.09.2016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A8EF-9112-44AF-BE9A-F53551FE3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81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EAF6-EEEE-444C-9C18-679E5519B9A4}" type="datetimeFigureOut">
              <a:rPr lang="de-DE" smtClean="0"/>
              <a:t>12.09.2016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A8EF-9112-44AF-BE9A-F53551FE3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48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EAF6-EEEE-444C-9C18-679E5519B9A4}" type="datetimeFigureOut">
              <a:rPr lang="de-DE" smtClean="0"/>
              <a:t>12.09.2016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A8EF-9112-44AF-BE9A-F53551FE3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486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EAF6-EEEE-444C-9C18-679E5519B9A4}" type="datetimeFigureOut">
              <a:rPr lang="de-DE" smtClean="0"/>
              <a:t>12.09.2016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A8EF-9112-44AF-BE9A-F53551FE3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785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EAF6-EEEE-444C-9C18-679E5519B9A4}" type="datetimeFigureOut">
              <a:rPr lang="de-DE" smtClean="0"/>
              <a:t>12.09.2016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A8EF-9112-44AF-BE9A-F53551FE3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2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EAF6-EEEE-444C-9C18-679E5519B9A4}" type="datetimeFigureOut">
              <a:rPr lang="de-DE" smtClean="0"/>
              <a:t>12.09.2016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A8EF-9112-44AF-BE9A-F53551FE3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2999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EAF6-EEEE-444C-9C18-679E5519B9A4}" type="datetimeFigureOut">
              <a:rPr lang="de-DE" smtClean="0"/>
              <a:t>12.09.2016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A8EF-9112-44AF-BE9A-F53551FE3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884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EAF6-EEEE-444C-9C18-679E5519B9A4}" type="datetimeFigureOut">
              <a:rPr lang="de-DE" smtClean="0"/>
              <a:t>12.09.2016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A8EF-9112-44AF-BE9A-F53551FE3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10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EAF6-EEEE-444C-9C18-679E5519B9A4}" type="datetimeFigureOut">
              <a:rPr lang="de-DE" smtClean="0"/>
              <a:t>12.09.2016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A8EF-9112-44AF-BE9A-F53551FE3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22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EAF6-EEEE-444C-9C18-679E5519B9A4}" type="datetimeFigureOut">
              <a:rPr lang="de-DE" smtClean="0"/>
              <a:t>12.09.2016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A8EF-9112-44AF-BE9A-F53551FE3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97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DEAF6-EEEE-444C-9C18-679E5519B9A4}" type="datetimeFigureOut">
              <a:rPr lang="de-DE" smtClean="0"/>
              <a:t>12.09.2016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CA8EF-9112-44AF-BE9A-F53551FE3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21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0" y="0"/>
            <a:ext cx="9143999" cy="438582"/>
          </a:xfrm>
          <a:prstGeom prst="rect">
            <a:avLst/>
          </a:prstGeom>
          <a:solidFill>
            <a:srgbClr val="00B0F0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 defTabSz="685800"/>
            <a:r>
              <a:rPr lang="de-DE" sz="2400" b="1" dirty="0" smtClean="0">
                <a:solidFill>
                  <a:prstClr val="black"/>
                </a:solidFill>
              </a:rPr>
              <a:t>Mandantenkopie / SAP* reaktivieren</a:t>
            </a:r>
            <a:endParaRPr lang="de-DE" sz="2400" b="1" dirty="0">
              <a:solidFill>
                <a:prstClr val="black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0" name="Textfeld 9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008686" y="6554573"/>
            <a:ext cx="5723615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1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22.11.  2015</a:t>
            </a:r>
            <a:endParaRPr lang="de-DE" sz="8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172057"/>
            <a:ext cx="3636520" cy="166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52000" y="1833503"/>
            <a:ext cx="3636977" cy="3385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Systemanmeldung </a:t>
            </a:r>
            <a:endParaRPr lang="de-DE" sz="1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667087" y="3182230"/>
            <a:ext cx="875331" cy="276999"/>
          </a:xfrm>
          <a:prstGeom prst="rect">
            <a:avLst/>
          </a:prstGeom>
          <a:solidFill>
            <a:srgbClr val="E4DCBA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T5689321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262127" y="893835"/>
            <a:ext cx="85283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Wir </a:t>
            </a:r>
            <a:r>
              <a:rPr lang="de-DE" sz="1400" dirty="0" smtClean="0"/>
              <a:t>befinden uns in einer Firma wo das SAP ERP/ECC 6.0 System bereits installiert wurde. Standardmäßig sind die Mandanten 000, 001, 066 und 800 vorhanden. Eine Anmeldung mit SAP* und den Passwort: PASS ist aus Grund einer bereits erfolgten Änderung nicht möglich. Im späteren Verlauf wird es wieder reaktiviert. 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6717599" y="3182230"/>
            <a:ext cx="2183409" cy="830997"/>
          </a:xfrm>
          <a:prstGeom prst="rect">
            <a:avLst/>
          </a:prstGeom>
          <a:solidFill>
            <a:srgbClr val="E4DCBA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Nach der Systemanmeldung lege ich einen neuen Benutzer mit SU01 an und kopiere den vorhandenen Benutzer SAP*</a:t>
            </a:r>
            <a:endParaRPr lang="de-DE" sz="12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4411828"/>
            <a:ext cx="3665923" cy="143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252000" y="4073274"/>
            <a:ext cx="3636977" cy="3385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Transaktion: SU01 </a:t>
            </a:r>
            <a:endParaRPr lang="de-DE" sz="1600" b="1" dirty="0"/>
          </a:p>
        </p:txBody>
      </p:sp>
      <p:cxnSp>
        <p:nvCxnSpPr>
          <p:cNvPr id="24" name="Gerade Verbindung mit Pfeil 23"/>
          <p:cNvCxnSpPr/>
          <p:nvPr/>
        </p:nvCxnSpPr>
        <p:spPr>
          <a:xfrm flipH="1">
            <a:off x="1965010" y="3320729"/>
            <a:ext cx="702077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394" y="3508471"/>
            <a:ext cx="17922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hteck 24"/>
          <p:cNvSpPr/>
          <p:nvPr/>
        </p:nvSpPr>
        <p:spPr>
          <a:xfrm>
            <a:off x="884890" y="5059900"/>
            <a:ext cx="144000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Gewinkelte Verbindung 26"/>
          <p:cNvCxnSpPr>
            <a:stCxn id="25" idx="2"/>
          </p:cNvCxnSpPr>
          <p:nvPr/>
        </p:nvCxnSpPr>
        <p:spPr>
          <a:xfrm rot="5400000" flipH="1" flipV="1">
            <a:off x="2037014" y="2539616"/>
            <a:ext cx="1584176" cy="3744424"/>
          </a:xfrm>
          <a:prstGeom prst="bentConnector4">
            <a:avLst>
              <a:gd name="adj1" fmla="val -14430"/>
              <a:gd name="adj2" fmla="val 50961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361" y="1833503"/>
            <a:ext cx="3036019" cy="114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252000" y="540000"/>
            <a:ext cx="8674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Szenario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7217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52000" y="540000"/>
            <a:ext cx="865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Mandant 000 / Transaktion: SM59</a:t>
            </a:r>
            <a:endParaRPr lang="de-DE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332000"/>
            <a:ext cx="4583980" cy="385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980" y="2875183"/>
            <a:ext cx="4178597" cy="224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686" y="6554573"/>
            <a:ext cx="5723615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10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22.11.  2015</a:t>
            </a:r>
            <a:endParaRPr lang="de-DE" sz="800" dirty="0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203" y="1332000"/>
            <a:ext cx="3024336" cy="129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80617"/>
            <a:ext cx="1671439" cy="120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980" y="5265960"/>
            <a:ext cx="1490480" cy="123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08686" y="1592796"/>
            <a:ext cx="682994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1350183" y="1124744"/>
            <a:ext cx="0" cy="3600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1350183" y="1124744"/>
            <a:ext cx="394189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5292080" y="1124744"/>
            <a:ext cx="0" cy="2072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342000" y="1592796"/>
            <a:ext cx="561600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23"/>
          <p:cNvCxnSpPr/>
          <p:nvPr/>
        </p:nvCxnSpPr>
        <p:spPr>
          <a:xfrm flipH="1">
            <a:off x="107504" y="1686477"/>
            <a:ext cx="2344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107504" y="1686477"/>
            <a:ext cx="0" cy="46948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107504" y="6381328"/>
            <a:ext cx="64807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/>
          <p:cNvCxnSpPr/>
          <p:nvPr/>
        </p:nvCxnSpPr>
        <p:spPr>
          <a:xfrm flipV="1">
            <a:off x="2427015" y="5445224"/>
            <a:ext cx="2493216" cy="936106"/>
          </a:xfrm>
          <a:prstGeom prst="bentConnector3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1691680" y="2875183"/>
            <a:ext cx="1080120" cy="1937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7536780" y="2875183"/>
            <a:ext cx="1080119" cy="1937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0" y="0"/>
            <a:ext cx="9143999" cy="438582"/>
          </a:xfrm>
          <a:prstGeom prst="rect">
            <a:avLst/>
          </a:prstGeom>
          <a:solidFill>
            <a:srgbClr val="00B0F0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 defTabSz="685800"/>
            <a:r>
              <a:rPr lang="de-DE" sz="2400" b="1" dirty="0" smtClean="0">
                <a:solidFill>
                  <a:prstClr val="black"/>
                </a:solidFill>
              </a:rPr>
              <a:t>Mandantenkopie / SAP* reaktivieren</a:t>
            </a:r>
            <a:endParaRPr lang="de-DE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9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6" name="Textfeld 5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 flipH="1">
            <a:off x="14559" y="6500372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08686" y="6554573"/>
            <a:ext cx="5723615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11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22.11.  2015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2000" y="540000"/>
            <a:ext cx="865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Mandant 111 / Transaktion: SCCL</a:t>
            </a:r>
            <a:endParaRPr lang="de-DE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332000"/>
            <a:ext cx="334102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93" y="1332000"/>
            <a:ext cx="2645723" cy="340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32000"/>
            <a:ext cx="232621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6" y="4941168"/>
            <a:ext cx="4590454" cy="134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13864" y="3412773"/>
            <a:ext cx="3371793" cy="1200329"/>
          </a:xfrm>
          <a:prstGeom prst="rect">
            <a:avLst/>
          </a:prstGeom>
          <a:solidFill>
            <a:srgbClr val="E4DCBA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Die Mandantenkopie kann lange dauern - in diesem Fall 4,5 Stunden. Je nach Situation der Auslastung des SAP Systems im Unternehmen die Mandantenkopie Sofort starten bzw. per Hintergrundjob in einer Zeitperiode mit wenig Auslastung einplanen.</a:t>
            </a:r>
            <a:endParaRPr lang="de-DE" sz="1200" dirty="0"/>
          </a:p>
        </p:txBody>
      </p:sp>
      <p:sp>
        <p:nvSpPr>
          <p:cNvPr id="3" name="Rechteck 2"/>
          <p:cNvSpPr/>
          <p:nvPr/>
        </p:nvSpPr>
        <p:spPr>
          <a:xfrm>
            <a:off x="244636" y="1556792"/>
            <a:ext cx="2455156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rade Verbindung mit Pfeil 13"/>
          <p:cNvCxnSpPr>
            <a:stCxn id="3" idx="2"/>
          </p:cNvCxnSpPr>
          <p:nvPr/>
        </p:nvCxnSpPr>
        <p:spPr>
          <a:xfrm>
            <a:off x="1472214" y="1844824"/>
            <a:ext cx="0" cy="156794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1884375" y="4613102"/>
            <a:ext cx="0" cy="3280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5508104" y="4941168"/>
            <a:ext cx="3478345" cy="276999"/>
          </a:xfrm>
          <a:prstGeom prst="rect">
            <a:avLst/>
          </a:prstGeom>
          <a:solidFill>
            <a:srgbClr val="E4DC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Mandantenkopie erfolgreich ausgeführt</a:t>
            </a:r>
            <a:endParaRPr lang="de-DE" sz="1200" b="1" dirty="0"/>
          </a:p>
        </p:txBody>
      </p:sp>
      <p:cxnSp>
        <p:nvCxnSpPr>
          <p:cNvPr id="22" name="Gerade Verbindung mit Pfeil 21"/>
          <p:cNvCxnSpPr>
            <a:stCxn id="20" idx="1"/>
          </p:cNvCxnSpPr>
          <p:nvPr/>
        </p:nvCxnSpPr>
        <p:spPr>
          <a:xfrm flipH="1">
            <a:off x="4835090" y="5079668"/>
            <a:ext cx="673014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5266619" y="5445224"/>
            <a:ext cx="3719829" cy="830997"/>
          </a:xfrm>
          <a:prstGeom prst="rect">
            <a:avLst/>
          </a:prstGeom>
          <a:solidFill>
            <a:srgbClr val="E4DCBA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Analog zu dieser Mandantenkopie die Mandanten für </a:t>
            </a:r>
            <a:r>
              <a:rPr lang="de-DE" sz="1200" dirty="0" err="1" smtClean="0"/>
              <a:t>Sandbox</a:t>
            </a:r>
            <a:r>
              <a:rPr lang="de-DE" sz="1200" dirty="0" smtClean="0"/>
              <a:t> (DEV-Server), Schulung, Migration, Customizing, </a:t>
            </a:r>
            <a:r>
              <a:rPr lang="de-DE" sz="1200" dirty="0" err="1" smtClean="0"/>
              <a:t>Reset</a:t>
            </a:r>
            <a:r>
              <a:rPr lang="de-DE" sz="1200" dirty="0" smtClean="0"/>
              <a:t>, ( alle Quality-Server) und Produktiv ( Produktiv-Server) anlegen</a:t>
            </a:r>
            <a:endParaRPr lang="de-DE" sz="1200" dirty="0"/>
          </a:p>
        </p:txBody>
      </p:sp>
      <p:sp>
        <p:nvSpPr>
          <p:cNvPr id="21" name="Textfeld 20"/>
          <p:cNvSpPr txBox="1"/>
          <p:nvPr/>
        </p:nvSpPr>
        <p:spPr>
          <a:xfrm>
            <a:off x="0" y="0"/>
            <a:ext cx="9143999" cy="438582"/>
          </a:xfrm>
          <a:prstGeom prst="rect">
            <a:avLst/>
          </a:prstGeom>
          <a:solidFill>
            <a:srgbClr val="00B0F0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 defTabSz="685800"/>
            <a:r>
              <a:rPr lang="de-DE" sz="2400" b="1" dirty="0" smtClean="0">
                <a:solidFill>
                  <a:prstClr val="black"/>
                </a:solidFill>
              </a:rPr>
              <a:t>Mandantenkopie / SAP* reaktivieren</a:t>
            </a:r>
            <a:endParaRPr lang="de-DE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6" name="Textfeld 5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08686" y="6554573"/>
            <a:ext cx="5723615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12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22.11.  2015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2000" y="540000"/>
            <a:ext cx="865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Mandant 111 / Transaktion: SCCL - Hinweis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52000" y="918359"/>
            <a:ext cx="8656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Wird die Kopie vom System abgebrochen, liegt dies häufig an der Zeitüberschreitung.</a:t>
            </a:r>
          </a:p>
          <a:p>
            <a:r>
              <a:rPr lang="de-DE" sz="1400" dirty="0" smtClean="0"/>
              <a:t>Der </a:t>
            </a:r>
            <a:r>
              <a:rPr lang="de-DE" sz="1400" dirty="0" err="1" smtClean="0"/>
              <a:t>Restart</a:t>
            </a:r>
            <a:r>
              <a:rPr lang="de-DE" sz="1400" dirty="0" smtClean="0"/>
              <a:t> löst das Problem auch nicht in jedem Fall. </a:t>
            </a:r>
          </a:p>
          <a:p>
            <a:r>
              <a:rPr lang="de-DE" sz="1400" dirty="0" smtClean="0"/>
              <a:t>Es empfiehlt sich den Parameter </a:t>
            </a:r>
            <a:r>
              <a:rPr lang="de-DE" sz="1400" dirty="0" err="1" smtClean="0"/>
              <a:t>rdisp</a:t>
            </a:r>
            <a:r>
              <a:rPr lang="de-DE" sz="1400" dirty="0" smtClean="0"/>
              <a:t>/</a:t>
            </a:r>
            <a:r>
              <a:rPr lang="de-DE" sz="1400" dirty="0" err="1" smtClean="0"/>
              <a:t>max_wprun_time</a:t>
            </a:r>
            <a:r>
              <a:rPr lang="de-DE" sz="1400" dirty="0" smtClean="0"/>
              <a:t> von Wert 600 auf 2000 zu erhöhen</a:t>
            </a:r>
            <a:r>
              <a:rPr lang="de-DE" sz="1600" dirty="0" smtClean="0"/>
              <a:t>.</a:t>
            </a:r>
            <a:endParaRPr lang="de-DE" sz="16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08" y="2364318"/>
            <a:ext cx="3370882" cy="208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084" y="2276872"/>
            <a:ext cx="3767708" cy="33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08" y="4577254"/>
            <a:ext cx="3370882" cy="187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573" y="5654262"/>
            <a:ext cx="32766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252000" y="1892907"/>
            <a:ext cx="865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Vorgehen: Transaktion: RZ11</a:t>
            </a:r>
            <a:endParaRPr lang="de-DE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106284" y="2364319"/>
            <a:ext cx="45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1.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144827" y="4577254"/>
            <a:ext cx="45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4788024" y="2331568"/>
            <a:ext cx="45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4834469" y="5646633"/>
            <a:ext cx="45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0" y="0"/>
            <a:ext cx="9143999" cy="438582"/>
          </a:xfrm>
          <a:prstGeom prst="rect">
            <a:avLst/>
          </a:prstGeom>
          <a:solidFill>
            <a:srgbClr val="00B0F0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 defTabSz="685800"/>
            <a:r>
              <a:rPr lang="de-DE" sz="2400" b="1" dirty="0" smtClean="0">
                <a:solidFill>
                  <a:prstClr val="black"/>
                </a:solidFill>
              </a:rPr>
              <a:t>Mandantenkopie / SAP* reaktivieren</a:t>
            </a:r>
            <a:endParaRPr lang="de-DE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7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3" name="Textfeld 2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22.11.  2015</a:t>
            </a:r>
            <a:endParaRPr lang="de-DE" sz="8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942059"/>
            <a:ext cx="2717249" cy="265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910" y="1942058"/>
            <a:ext cx="2837470" cy="248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64" y="4797152"/>
            <a:ext cx="4092872" cy="163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9"/>
          <p:cNvSpPr/>
          <p:nvPr/>
        </p:nvSpPr>
        <p:spPr>
          <a:xfrm>
            <a:off x="252001" y="1332000"/>
            <a:ext cx="4260380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1" dirty="0"/>
              <a:t>importierte Objekte einspielen mit dem </a:t>
            </a:r>
            <a:r>
              <a:rPr lang="de-DE" sz="1600" b="1" dirty="0" err="1"/>
              <a:t>Load</a:t>
            </a:r>
            <a:r>
              <a:rPr lang="de-DE" sz="1600" b="1" dirty="0"/>
              <a:t> - </a:t>
            </a:r>
            <a:r>
              <a:rPr lang="de-DE" sz="1600" b="1" dirty="0" err="1"/>
              <a:t>Generierer</a:t>
            </a:r>
            <a:r>
              <a:rPr lang="de-DE" sz="1600" b="1" dirty="0"/>
              <a:t> / Transaktion: SGEN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52000" y="540000"/>
            <a:ext cx="865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Mandant 111 / anschließende Aufgaben</a:t>
            </a:r>
            <a:endParaRPr lang="de-DE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5148064" y="1017344"/>
            <a:ext cx="3722728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administrative Benutzer anlegen Transaktion: SU01</a:t>
            </a:r>
            <a:endParaRPr lang="de-DE" sz="16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782" y="1702158"/>
            <a:ext cx="1715528" cy="100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eck 11"/>
          <p:cNvSpPr/>
          <p:nvPr/>
        </p:nvSpPr>
        <p:spPr>
          <a:xfrm>
            <a:off x="7185298" y="1964964"/>
            <a:ext cx="184532" cy="19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5713646" y="2063964"/>
            <a:ext cx="143113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5857662" y="182646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Anlegen</a:t>
            </a:r>
            <a:endParaRPr lang="de-DE" sz="1200" dirty="0"/>
          </a:p>
        </p:txBody>
      </p:sp>
      <p:sp>
        <p:nvSpPr>
          <p:cNvPr id="18" name="Rechteck 17"/>
          <p:cNvSpPr/>
          <p:nvPr/>
        </p:nvSpPr>
        <p:spPr>
          <a:xfrm>
            <a:off x="4583897" y="2746374"/>
            <a:ext cx="4276413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1" dirty="0"/>
              <a:t>Transport Management System (TMS) anpassen /Transaktion: </a:t>
            </a:r>
            <a:r>
              <a:rPr lang="de-DE" sz="1600" b="1" dirty="0" smtClean="0"/>
              <a:t>STMS -&gt; s. Seiten Änderungs- und Transportmanagement</a:t>
            </a:r>
            <a:endParaRPr lang="de-DE" sz="16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97" y="3577371"/>
            <a:ext cx="2942129" cy="193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4583897" y="5520422"/>
            <a:ext cx="3722728" cy="830997"/>
          </a:xfrm>
          <a:prstGeom prst="rect">
            <a:avLst/>
          </a:prstGeom>
          <a:solidFill>
            <a:srgbClr val="E4DCBA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Im Transporttool Parameter CTC einpflegen und auf Wert 1 setzen (Mandantensteuerung der Transportwege aktivieren), anschließend Transportzielgruppe anlegen.</a:t>
            </a:r>
            <a:endParaRPr lang="de-DE" sz="1200" dirty="0"/>
          </a:p>
        </p:txBody>
      </p:sp>
      <p:sp>
        <p:nvSpPr>
          <p:cNvPr id="22" name="Textfeld 21"/>
          <p:cNvSpPr txBox="1"/>
          <p:nvPr/>
        </p:nvSpPr>
        <p:spPr>
          <a:xfrm>
            <a:off x="1008686" y="6554573"/>
            <a:ext cx="5723615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13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0" y="0"/>
            <a:ext cx="9143999" cy="438582"/>
          </a:xfrm>
          <a:prstGeom prst="rect">
            <a:avLst/>
          </a:prstGeom>
          <a:solidFill>
            <a:srgbClr val="00B0F0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 defTabSz="685800"/>
            <a:r>
              <a:rPr lang="de-DE" sz="2400" b="1" dirty="0" smtClean="0">
                <a:solidFill>
                  <a:prstClr val="black"/>
                </a:solidFill>
              </a:rPr>
              <a:t>Mandantenkopie / SAP* reaktivieren</a:t>
            </a:r>
            <a:endParaRPr lang="de-DE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252000" y="540000"/>
            <a:ext cx="8674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Neuen Mandanten anlegen: Transaktion SCC4 / Änderungsmodus</a:t>
            </a:r>
            <a:endParaRPr lang="de-DE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332000"/>
            <a:ext cx="2825860" cy="49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286889" y="1332000"/>
            <a:ext cx="3600400" cy="1231106"/>
          </a:xfrm>
          <a:prstGeom prst="rect">
            <a:avLst/>
          </a:prstGeom>
          <a:solidFill>
            <a:srgbClr val="E4DCBA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Logisches System anlegen</a:t>
            </a:r>
          </a:p>
          <a:p>
            <a:r>
              <a:rPr lang="de-DE" sz="1200" dirty="0"/>
              <a:t>Mit SAP* nicht möglich, deshalb Benutzer mit entsprechenden Berechtigungen verwenden. Also Benutzer Uwe Hauck</a:t>
            </a:r>
          </a:p>
          <a:p>
            <a:r>
              <a:rPr lang="de-DE" sz="1200" dirty="0"/>
              <a:t>(Berechtigungsprofile SAP_ALL, SAP_NEW, S_USER_ALL</a:t>
            </a:r>
            <a:r>
              <a:rPr lang="de-DE" sz="1200" dirty="0" smtClean="0"/>
              <a:t>)</a:t>
            </a:r>
            <a:r>
              <a:rPr lang="de-DE" sz="1400" dirty="0" smtClean="0"/>
              <a:t> </a:t>
            </a:r>
            <a:endParaRPr lang="de-DE" sz="1400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6" name="Textfeld 15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08686" y="6554573"/>
            <a:ext cx="5723615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2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22.11.  2015</a:t>
            </a:r>
            <a:endParaRPr lang="de-DE" sz="800" dirty="0">
              <a:solidFill>
                <a:prstClr val="black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1" y="1818268"/>
            <a:ext cx="4175984" cy="435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Gerade Verbindung 6"/>
          <p:cNvCxnSpPr/>
          <p:nvPr/>
        </p:nvCxnSpPr>
        <p:spPr>
          <a:xfrm flipV="1">
            <a:off x="1890300" y="2876399"/>
            <a:ext cx="881500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2771800" y="1759062"/>
            <a:ext cx="0" cy="1117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2771800" y="1759062"/>
            <a:ext cx="252028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0" y="0"/>
            <a:ext cx="9143999" cy="438582"/>
          </a:xfrm>
          <a:prstGeom prst="rect">
            <a:avLst/>
          </a:prstGeom>
          <a:solidFill>
            <a:srgbClr val="00B0F0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 defTabSz="685800"/>
            <a:r>
              <a:rPr lang="de-DE" sz="2400" b="1" dirty="0" smtClean="0">
                <a:solidFill>
                  <a:prstClr val="black"/>
                </a:solidFill>
              </a:rPr>
              <a:t>Mandantenkopie / SAP* reaktivieren</a:t>
            </a:r>
            <a:endParaRPr lang="de-DE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008" y="1956626"/>
            <a:ext cx="2500737" cy="140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152" y="3927838"/>
            <a:ext cx="3384376" cy="111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252001" y="1332000"/>
            <a:ext cx="3671928" cy="3385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Transaktion: SPRO</a:t>
            </a:r>
            <a:endParaRPr lang="de-DE" sz="1600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7" y="1637158"/>
            <a:ext cx="3677841" cy="346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008" y="1326711"/>
            <a:ext cx="2500797" cy="29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6026212" y="1326711"/>
            <a:ext cx="777916" cy="2942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rade Verbindung mit Pfeil 13"/>
          <p:cNvCxnSpPr>
            <a:stCxn id="7" idx="2"/>
          </p:cNvCxnSpPr>
          <p:nvPr/>
        </p:nvCxnSpPr>
        <p:spPr>
          <a:xfrm>
            <a:off x="6415170" y="1620922"/>
            <a:ext cx="120" cy="3357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224745" y="2847718"/>
            <a:ext cx="18130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2699792" y="4762800"/>
            <a:ext cx="208795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V="1">
            <a:off x="4798508" y="1077998"/>
            <a:ext cx="0" cy="36848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4798508" y="1077997"/>
            <a:ext cx="161678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6415290" y="1077997"/>
            <a:ext cx="0" cy="2487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fik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39" name="Textfeld 38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1008686" y="6554573"/>
            <a:ext cx="5723615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      	</a:t>
            </a:r>
            <a:r>
              <a:rPr lang="de-DE" sz="1200" dirty="0">
                <a:solidFill>
                  <a:prstClr val="black"/>
                </a:solidFill>
              </a:rPr>
              <a:t> </a:t>
            </a:r>
            <a:r>
              <a:rPr lang="de-DE" sz="1200" dirty="0" smtClean="0">
                <a:solidFill>
                  <a:prstClr val="black"/>
                </a:solidFill>
              </a:rPr>
              <a:t>      Seite 3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22.11.  2015</a:t>
            </a:r>
            <a:endParaRPr lang="de-DE" sz="800" dirty="0">
              <a:solidFill>
                <a:prstClr val="black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7" y="5230440"/>
            <a:ext cx="3530327" cy="116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" name="Rechteck 2047"/>
          <p:cNvSpPr/>
          <p:nvPr/>
        </p:nvSpPr>
        <p:spPr>
          <a:xfrm>
            <a:off x="1331640" y="5813644"/>
            <a:ext cx="681900" cy="2076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51" name="Gerade Verbindung 2050"/>
          <p:cNvCxnSpPr/>
          <p:nvPr/>
        </p:nvCxnSpPr>
        <p:spPr>
          <a:xfrm flipH="1">
            <a:off x="5292080" y="2847718"/>
            <a:ext cx="4319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Gerade Verbindung 2052"/>
          <p:cNvCxnSpPr/>
          <p:nvPr/>
        </p:nvCxnSpPr>
        <p:spPr>
          <a:xfrm>
            <a:off x="5292080" y="2847718"/>
            <a:ext cx="0" cy="274152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Gerade Verbindung 2054"/>
          <p:cNvCxnSpPr/>
          <p:nvPr/>
        </p:nvCxnSpPr>
        <p:spPr>
          <a:xfrm flipH="1">
            <a:off x="1907704" y="5589240"/>
            <a:ext cx="33843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Gerade Verbindung mit Pfeil 2056"/>
          <p:cNvCxnSpPr/>
          <p:nvPr/>
        </p:nvCxnSpPr>
        <p:spPr>
          <a:xfrm>
            <a:off x="1907704" y="5589240"/>
            <a:ext cx="0" cy="2244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591837"/>
            <a:ext cx="3506440" cy="80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" name="Rechteck 2057"/>
          <p:cNvSpPr/>
          <p:nvPr/>
        </p:nvSpPr>
        <p:spPr>
          <a:xfrm>
            <a:off x="5364088" y="6237312"/>
            <a:ext cx="3506440" cy="1595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59" name="Textfeld 2058"/>
          <p:cNvSpPr txBox="1"/>
          <p:nvPr/>
        </p:nvSpPr>
        <p:spPr>
          <a:xfrm>
            <a:off x="3071641" y="5349173"/>
            <a:ext cx="1469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</a:rPr>
              <a:t>Eintrag über SCC4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2060" name="Textfeld 2059"/>
          <p:cNvSpPr txBox="1"/>
          <p:nvPr/>
        </p:nvSpPr>
        <p:spPr>
          <a:xfrm>
            <a:off x="3753781" y="6040081"/>
            <a:ext cx="1404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</a:rPr>
              <a:t>Mandant angelegt</a:t>
            </a:r>
            <a:endParaRPr lang="de-DE" sz="1200" b="1" dirty="0">
              <a:solidFill>
                <a:srgbClr val="FF0000"/>
              </a:solidFill>
            </a:endParaRPr>
          </a:p>
        </p:txBody>
      </p:sp>
      <p:cxnSp>
        <p:nvCxnSpPr>
          <p:cNvPr id="2062" name="Gerade Verbindung mit Pfeil 2061"/>
          <p:cNvCxnSpPr>
            <a:endCxn id="2058" idx="1"/>
          </p:cNvCxnSpPr>
          <p:nvPr/>
        </p:nvCxnSpPr>
        <p:spPr>
          <a:xfrm>
            <a:off x="3491880" y="6317080"/>
            <a:ext cx="187220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5486152" y="3632448"/>
            <a:ext cx="3384376" cy="3385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Transportauftrag</a:t>
            </a:r>
            <a:endParaRPr lang="de-DE" sz="1600" b="1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8406053" y="2847718"/>
            <a:ext cx="0" cy="6532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flipH="1">
            <a:off x="7200293" y="3501008"/>
            <a:ext cx="120576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endCxn id="2" idx="0"/>
          </p:cNvCxnSpPr>
          <p:nvPr/>
        </p:nvCxnSpPr>
        <p:spPr>
          <a:xfrm flipH="1">
            <a:off x="7178340" y="3501008"/>
            <a:ext cx="21954" cy="1314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0" y="0"/>
            <a:ext cx="9143999" cy="438582"/>
          </a:xfrm>
          <a:prstGeom prst="rect">
            <a:avLst/>
          </a:prstGeom>
          <a:solidFill>
            <a:srgbClr val="00B0F0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 defTabSz="685800"/>
            <a:r>
              <a:rPr lang="de-DE" sz="2400" b="1" dirty="0" smtClean="0">
                <a:solidFill>
                  <a:prstClr val="black"/>
                </a:solidFill>
              </a:rPr>
              <a:t>Mandantenkopie / SAP* reaktivieren</a:t>
            </a:r>
            <a:endParaRPr lang="de-DE" sz="2400" b="1" dirty="0">
              <a:solidFill>
                <a:prstClr val="black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252000" y="540000"/>
            <a:ext cx="8674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Logisches System benennen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65619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22.11.  2015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54000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Der Mandant 111 wurde angelegt, ich kann mich jedoch mit keinen Benutzernamen anmelden</a:t>
            </a:r>
            <a:endParaRPr lang="de-DE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32000"/>
            <a:ext cx="227647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203848" y="1332000"/>
            <a:ext cx="5688632" cy="1384995"/>
          </a:xfrm>
          <a:prstGeom prst="rect">
            <a:avLst/>
          </a:prstGeom>
          <a:solidFill>
            <a:srgbClr val="E4DCBA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Der Mandant 111 wurde aus Mandanten 000 durch </a:t>
            </a:r>
          </a:p>
          <a:p>
            <a:r>
              <a:rPr lang="de-DE" sz="1200" dirty="0" smtClean="0"/>
              <a:t>Benutzer: SAP* Kennwort: T 5689321 angelegt. </a:t>
            </a:r>
          </a:p>
          <a:p>
            <a:r>
              <a:rPr lang="de-DE" sz="1200" dirty="0" smtClean="0"/>
              <a:t>Die Anmeldeversuche am Mandanten 111 scheitern mit folgenden Anmeldedaten:</a:t>
            </a:r>
          </a:p>
          <a:p>
            <a:r>
              <a:rPr lang="de-DE" sz="1200" dirty="0" smtClean="0"/>
              <a:t>USER			Password</a:t>
            </a:r>
          </a:p>
          <a:p>
            <a:r>
              <a:rPr lang="de-DE" sz="1200" dirty="0" smtClean="0"/>
              <a:t>SAP*			T5689321</a:t>
            </a:r>
          </a:p>
          <a:p>
            <a:r>
              <a:rPr lang="de-DE" sz="1200" dirty="0" smtClean="0"/>
              <a:t>SAP*			PASS</a:t>
            </a:r>
          </a:p>
          <a:p>
            <a:r>
              <a:rPr lang="de-DE" sz="1200" dirty="0" smtClean="0"/>
              <a:t>Uwe Hauck			TUC18335</a:t>
            </a:r>
            <a:endParaRPr lang="de-DE" sz="1200" dirty="0"/>
          </a:p>
        </p:txBody>
      </p:sp>
      <p:sp>
        <p:nvSpPr>
          <p:cNvPr id="26" name="Textfeld 25"/>
          <p:cNvSpPr txBox="1"/>
          <p:nvPr/>
        </p:nvSpPr>
        <p:spPr>
          <a:xfrm>
            <a:off x="251519" y="3835787"/>
            <a:ext cx="864096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Zurück in Mandant  000 </a:t>
            </a:r>
            <a:r>
              <a:rPr lang="de-DE" sz="2000" b="1" dirty="0" smtClean="0"/>
              <a:t>und</a:t>
            </a:r>
            <a:r>
              <a:rPr lang="de-DE" b="1" dirty="0" smtClean="0"/>
              <a:t> SAP* löschen bzw. umbenennen</a:t>
            </a:r>
            <a:endParaRPr lang="de-DE" b="1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47116"/>
            <a:ext cx="2342899" cy="21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1008686" y="6554573"/>
            <a:ext cx="5723615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      	</a:t>
            </a:r>
            <a:r>
              <a:rPr lang="de-DE" sz="1200" dirty="0">
                <a:solidFill>
                  <a:prstClr val="black"/>
                </a:solidFill>
              </a:rPr>
              <a:t> </a:t>
            </a:r>
            <a:r>
              <a:rPr lang="de-DE" sz="1200" dirty="0" smtClean="0">
                <a:solidFill>
                  <a:prstClr val="black"/>
                </a:solidFill>
              </a:rPr>
              <a:t>      Seite </a:t>
            </a:r>
            <a:r>
              <a:rPr lang="de-DE" sz="12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0" y="0"/>
            <a:ext cx="9143999" cy="438582"/>
          </a:xfrm>
          <a:prstGeom prst="rect">
            <a:avLst/>
          </a:prstGeom>
          <a:solidFill>
            <a:srgbClr val="00B0F0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 defTabSz="685800"/>
            <a:r>
              <a:rPr lang="de-DE" sz="2400" b="1" dirty="0" smtClean="0">
                <a:solidFill>
                  <a:prstClr val="black"/>
                </a:solidFill>
              </a:rPr>
              <a:t>Mandantenkopie / SAP* reaktivieren</a:t>
            </a:r>
            <a:endParaRPr lang="de-DE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02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686" y="6554573"/>
            <a:ext cx="5723615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5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22.11.  2015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52000" y="540000"/>
            <a:ext cx="8656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Situation analysieren welche von SAP eingestellten Standardbenutzer kann ich verwenden - mit Report RSUSR003 - Transaktion SE38</a:t>
            </a:r>
            <a:endParaRPr lang="de-DE" b="1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15" y="1701332"/>
            <a:ext cx="3452669" cy="234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864" y="1709290"/>
            <a:ext cx="4065477" cy="153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983" y="3658077"/>
            <a:ext cx="4852900" cy="237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825875" y="2432001"/>
            <a:ext cx="576064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550735" y="1927945"/>
            <a:ext cx="216000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 Verbindung 21"/>
          <p:cNvCxnSpPr>
            <a:stCxn id="5" idx="2"/>
          </p:cNvCxnSpPr>
          <p:nvPr/>
        </p:nvCxnSpPr>
        <p:spPr>
          <a:xfrm>
            <a:off x="658735" y="2143969"/>
            <a:ext cx="0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658735" y="2287985"/>
            <a:ext cx="4139129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4896361" y="2432001"/>
            <a:ext cx="216000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Gerade Verbindung 26"/>
          <p:cNvCxnSpPr/>
          <p:nvPr/>
        </p:nvCxnSpPr>
        <p:spPr>
          <a:xfrm flipH="1">
            <a:off x="4354267" y="2540013"/>
            <a:ext cx="54209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4354267" y="2540013"/>
            <a:ext cx="12710" cy="11180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4034983" y="5530285"/>
            <a:ext cx="3644363" cy="506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202332" y="5505016"/>
            <a:ext cx="2968296" cy="646331"/>
          </a:xfrm>
          <a:prstGeom prst="rect">
            <a:avLst/>
          </a:prstGeom>
          <a:solidFill>
            <a:srgbClr val="E4DCBA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Zur Zeit keine Anmeldung mit Standardbenutzer oder Benutzer Uwe Hauck möglich. Lösung s. nächste Seite</a:t>
            </a:r>
            <a:endParaRPr lang="de-DE" sz="1200" dirty="0"/>
          </a:p>
        </p:txBody>
      </p:sp>
      <p:cxnSp>
        <p:nvCxnSpPr>
          <p:cNvPr id="34" name="Gerade Verbindung mit Pfeil 33"/>
          <p:cNvCxnSpPr>
            <a:stCxn id="31" idx="1"/>
          </p:cNvCxnSpPr>
          <p:nvPr/>
        </p:nvCxnSpPr>
        <p:spPr>
          <a:xfrm flipH="1">
            <a:off x="3214849" y="5783416"/>
            <a:ext cx="820134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0" y="0"/>
            <a:ext cx="9143999" cy="438582"/>
          </a:xfrm>
          <a:prstGeom prst="rect">
            <a:avLst/>
          </a:prstGeom>
          <a:solidFill>
            <a:srgbClr val="00B0F0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 defTabSz="685800"/>
            <a:r>
              <a:rPr lang="de-DE" sz="2400" b="1" dirty="0" smtClean="0">
                <a:solidFill>
                  <a:prstClr val="black"/>
                </a:solidFill>
              </a:rPr>
              <a:t>Mandantenkopie / SAP* reaktivieren</a:t>
            </a:r>
            <a:endParaRPr lang="de-DE" sz="2400" b="1" dirty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2000" y="1332000"/>
            <a:ext cx="3433561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Transaktion: SE38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86034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686" y="6554573"/>
            <a:ext cx="5723615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</a:t>
            </a:r>
            <a:r>
              <a:rPr lang="de-DE" sz="12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22.11.  2015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52000" y="540000"/>
            <a:ext cx="865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SAP* reaktivieren durch Parametereingabe im </a:t>
            </a:r>
            <a:r>
              <a:rPr lang="de-DE" b="1" dirty="0" err="1" smtClean="0"/>
              <a:t>Instanzprofil</a:t>
            </a:r>
            <a:r>
              <a:rPr lang="de-DE" b="1" dirty="0" smtClean="0"/>
              <a:t> </a:t>
            </a:r>
            <a:endParaRPr lang="de-DE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08554"/>
            <a:ext cx="2678290" cy="176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879" y="1332000"/>
            <a:ext cx="4429613" cy="263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hteck 18"/>
          <p:cNvSpPr/>
          <p:nvPr/>
        </p:nvSpPr>
        <p:spPr>
          <a:xfrm>
            <a:off x="5292080" y="1543875"/>
            <a:ext cx="504056" cy="18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19051"/>
            <a:ext cx="4144727" cy="307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652120" y="4149080"/>
            <a:ext cx="3194372" cy="646331"/>
          </a:xfrm>
          <a:prstGeom prst="rect">
            <a:avLst/>
          </a:prstGeom>
          <a:solidFill>
            <a:srgbClr val="E4DCBA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Neuen Parameter: </a:t>
            </a:r>
            <a:r>
              <a:rPr lang="de-DE" sz="1200" dirty="0" err="1" smtClean="0"/>
              <a:t>login</a:t>
            </a:r>
            <a:r>
              <a:rPr lang="de-DE" sz="1200" dirty="0" smtClean="0"/>
              <a:t>/</a:t>
            </a:r>
            <a:r>
              <a:rPr lang="de-DE" sz="1200" dirty="0" err="1" smtClean="0"/>
              <a:t>no_automatic_user_sapstar</a:t>
            </a:r>
            <a:endParaRPr lang="de-DE" sz="1200" dirty="0" smtClean="0"/>
          </a:p>
          <a:p>
            <a:r>
              <a:rPr lang="de-DE" sz="1200" dirty="0" smtClean="0"/>
              <a:t>auf Wert 0 setzen</a:t>
            </a:r>
            <a:endParaRPr lang="de-DE" sz="1200" dirty="0"/>
          </a:p>
        </p:txBody>
      </p:sp>
      <p:cxnSp>
        <p:nvCxnSpPr>
          <p:cNvPr id="23" name="Gerade Verbindung mit Pfeil 22"/>
          <p:cNvCxnSpPr/>
          <p:nvPr/>
        </p:nvCxnSpPr>
        <p:spPr>
          <a:xfrm flipH="1">
            <a:off x="539552" y="4690800"/>
            <a:ext cx="500455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0" y="0"/>
            <a:ext cx="9143999" cy="438582"/>
          </a:xfrm>
          <a:prstGeom prst="rect">
            <a:avLst/>
          </a:prstGeom>
          <a:solidFill>
            <a:srgbClr val="00B0F0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 defTabSz="685800"/>
            <a:r>
              <a:rPr lang="de-DE" sz="2400" b="1" dirty="0" smtClean="0">
                <a:solidFill>
                  <a:prstClr val="black"/>
                </a:solidFill>
              </a:rPr>
              <a:t>Mandantenkopie / SAP* reaktivieren</a:t>
            </a:r>
            <a:endParaRPr lang="de-DE" sz="2400" b="1" dirty="0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1520" y="1332000"/>
            <a:ext cx="2678290" cy="3385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/>
              <a:t>Transaktion: </a:t>
            </a:r>
            <a:r>
              <a:rPr lang="de-DE" sz="1600" b="1" dirty="0" smtClean="0"/>
              <a:t>RZ10</a:t>
            </a:r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>
          <a:xfrm flipH="1">
            <a:off x="1590665" y="4272810"/>
            <a:ext cx="3953443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>
            <a:stCxn id="19" idx="2"/>
          </p:cNvCxnSpPr>
          <p:nvPr/>
        </p:nvCxnSpPr>
        <p:spPr>
          <a:xfrm>
            <a:off x="5544108" y="1723875"/>
            <a:ext cx="0" cy="29669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332000"/>
            <a:ext cx="4968552" cy="294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4420421"/>
            <a:ext cx="4013262" cy="204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66" y="4420421"/>
            <a:ext cx="3761362" cy="174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8" name="Textfeld 7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008686" y="6554573"/>
            <a:ext cx="5723615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7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22.11.  2015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52000" y="540000"/>
            <a:ext cx="865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SAP* reaktivieren durch Parametereingabe im </a:t>
            </a:r>
            <a:r>
              <a:rPr lang="de-DE" b="1" dirty="0" err="1" smtClean="0"/>
              <a:t>Instanzprofil</a:t>
            </a:r>
            <a:r>
              <a:rPr lang="de-DE" b="1" dirty="0" smtClean="0"/>
              <a:t> - Transaktion: RZ10</a:t>
            </a:r>
            <a:endParaRPr lang="de-DE" b="1" dirty="0"/>
          </a:p>
        </p:txBody>
      </p:sp>
      <p:cxnSp>
        <p:nvCxnSpPr>
          <p:cNvPr id="14" name="Gerade Verbindung 13"/>
          <p:cNvCxnSpPr/>
          <p:nvPr/>
        </p:nvCxnSpPr>
        <p:spPr>
          <a:xfrm>
            <a:off x="8316416" y="5013176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5508104" y="5229200"/>
            <a:ext cx="33123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5508104" y="5445224"/>
            <a:ext cx="19442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0" y="0"/>
            <a:ext cx="9143999" cy="438582"/>
          </a:xfrm>
          <a:prstGeom prst="rect">
            <a:avLst/>
          </a:prstGeom>
          <a:solidFill>
            <a:srgbClr val="00B0F0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 defTabSz="685800"/>
            <a:r>
              <a:rPr lang="de-DE" sz="2400" b="1" dirty="0" smtClean="0">
                <a:solidFill>
                  <a:prstClr val="black"/>
                </a:solidFill>
              </a:rPr>
              <a:t>Mandantenkopie / SAP* reaktivieren</a:t>
            </a:r>
            <a:endParaRPr lang="de-DE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4" name="Textfeld 3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08686" y="6554573"/>
            <a:ext cx="5723615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8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22.11.  2015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2000" y="540000"/>
            <a:ext cx="8656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Situation analysieren welche von SAP eingestellten Standardbenutzer kann ich verwenden - mit Report RSUSR003 - Transaktion SE38</a:t>
            </a:r>
            <a:endParaRPr lang="de-DE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4121447"/>
            <a:ext cx="5400600" cy="22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332000"/>
            <a:ext cx="5400600" cy="264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6043398" y="1652394"/>
            <a:ext cx="904866" cy="276999"/>
          </a:xfrm>
          <a:prstGeom prst="rect">
            <a:avLst/>
          </a:prstGeom>
          <a:solidFill>
            <a:srgbClr val="E4DCBA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vorher</a:t>
            </a:r>
            <a:endParaRPr lang="de-DE" sz="12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6043397" y="4121447"/>
            <a:ext cx="2561051" cy="276999"/>
          </a:xfrm>
          <a:prstGeom prst="rect">
            <a:avLst/>
          </a:prstGeom>
          <a:solidFill>
            <a:srgbClr val="E4DCBA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Nach Änderung mit RZ10</a:t>
            </a:r>
            <a:endParaRPr lang="de-DE" sz="12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6043397" y="4398446"/>
            <a:ext cx="2561051" cy="646331"/>
          </a:xfrm>
          <a:prstGeom prst="rect">
            <a:avLst/>
          </a:prstGeom>
          <a:solidFill>
            <a:srgbClr val="E4DCBA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Jetzt kann ich mich an Mandanten 000 und 111 mit Benutzername: SAP* und Passwort: PASS anmelden</a:t>
            </a:r>
            <a:endParaRPr lang="de-DE" sz="1200" dirty="0"/>
          </a:p>
        </p:txBody>
      </p:sp>
      <p:sp>
        <p:nvSpPr>
          <p:cNvPr id="16" name="Textfeld 15"/>
          <p:cNvSpPr txBox="1"/>
          <p:nvPr/>
        </p:nvSpPr>
        <p:spPr>
          <a:xfrm>
            <a:off x="0" y="0"/>
            <a:ext cx="9143999" cy="438582"/>
          </a:xfrm>
          <a:prstGeom prst="rect">
            <a:avLst/>
          </a:prstGeom>
          <a:solidFill>
            <a:srgbClr val="00B0F0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 defTabSz="685800"/>
            <a:r>
              <a:rPr lang="de-DE" sz="2400" b="1" dirty="0" smtClean="0">
                <a:solidFill>
                  <a:prstClr val="black"/>
                </a:solidFill>
              </a:rPr>
              <a:t>Mandantenkopie / SAP* reaktivieren</a:t>
            </a:r>
            <a:endParaRPr lang="de-DE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5" name="Textfeld 4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22.11.  2015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2000" y="540000"/>
            <a:ext cx="865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Anmeldung an Mandant 111 mit Benutzer: SAP* Kennwort: PASS - Transaktion: SCCL</a:t>
            </a:r>
            <a:endParaRPr lang="de-DE" b="1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493" y="1332001"/>
            <a:ext cx="4663947" cy="299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493" y="4321600"/>
            <a:ext cx="4663947" cy="203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74228" y="3499267"/>
            <a:ext cx="2992023" cy="646331"/>
          </a:xfrm>
          <a:prstGeom prst="rect">
            <a:avLst/>
          </a:prstGeom>
          <a:solidFill>
            <a:srgbClr val="E4DCBA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Auf Grund der Meldung geht es zurück zu Mandant 000 und die RFC Destination wird angelegt.</a:t>
            </a:r>
            <a:endParaRPr lang="de-DE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332000"/>
            <a:ext cx="334102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1008686" y="6554573"/>
            <a:ext cx="5723615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</a:t>
            </a:r>
            <a:r>
              <a:rPr lang="de-DE" sz="12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0" y="0"/>
            <a:ext cx="9143999" cy="438582"/>
          </a:xfrm>
          <a:prstGeom prst="rect">
            <a:avLst/>
          </a:prstGeom>
          <a:solidFill>
            <a:srgbClr val="00B0F0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 defTabSz="685800"/>
            <a:r>
              <a:rPr lang="de-DE" sz="2400" b="1" dirty="0" smtClean="0">
                <a:solidFill>
                  <a:prstClr val="black"/>
                </a:solidFill>
              </a:rPr>
              <a:t>Mandantenkopie / SAP* reaktivieren</a:t>
            </a:r>
            <a:endParaRPr lang="de-DE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4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Benutzerdefiniert 16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70C0"/>
      </a:hlink>
      <a:folHlink>
        <a:srgbClr val="7030A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689</Words>
  <Application>Microsoft Office PowerPoint</Application>
  <PresentationFormat>Bildschirmpräsentation (4:3)</PresentationFormat>
  <Paragraphs>129</Paragraphs>
  <Slides>13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Uwe Hauck</dc:creator>
  <cp:lastModifiedBy>Uwe Hauck</cp:lastModifiedBy>
  <cp:revision>80</cp:revision>
  <dcterms:created xsi:type="dcterms:W3CDTF">2015-11-21T10:32:11Z</dcterms:created>
  <dcterms:modified xsi:type="dcterms:W3CDTF">2016-09-12T14:09:54Z</dcterms:modified>
</cp:coreProperties>
</file>