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6"/>
  </p:notesMasterIdLst>
  <p:sldIdLst>
    <p:sldId id="370" r:id="rId2"/>
    <p:sldId id="3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4" r:id="rId15"/>
    <p:sldId id="283" r:id="rId16"/>
    <p:sldId id="270" r:id="rId17"/>
    <p:sldId id="271" r:id="rId18"/>
    <p:sldId id="310" r:id="rId19"/>
    <p:sldId id="274" r:id="rId20"/>
    <p:sldId id="285" r:id="rId21"/>
    <p:sldId id="275" r:id="rId22"/>
    <p:sldId id="276" r:id="rId23"/>
    <p:sldId id="277" r:id="rId24"/>
    <p:sldId id="278" r:id="rId25"/>
    <p:sldId id="280" r:id="rId26"/>
    <p:sldId id="287" r:id="rId27"/>
    <p:sldId id="288" r:id="rId28"/>
    <p:sldId id="290" r:id="rId29"/>
    <p:sldId id="292" r:id="rId30"/>
    <p:sldId id="293" r:id="rId31"/>
    <p:sldId id="294" r:id="rId32"/>
    <p:sldId id="299" r:id="rId33"/>
    <p:sldId id="300" r:id="rId34"/>
    <p:sldId id="301" r:id="rId35"/>
    <p:sldId id="302" r:id="rId36"/>
    <p:sldId id="308" r:id="rId37"/>
    <p:sldId id="311" r:id="rId38"/>
    <p:sldId id="312" r:id="rId39"/>
    <p:sldId id="313" r:id="rId40"/>
    <p:sldId id="314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44" r:id="rId49"/>
    <p:sldId id="325" r:id="rId50"/>
    <p:sldId id="327" r:id="rId51"/>
    <p:sldId id="328" r:id="rId52"/>
    <p:sldId id="329" r:id="rId53"/>
    <p:sldId id="372" r:id="rId54"/>
    <p:sldId id="373" r:id="rId55"/>
    <p:sldId id="324" r:id="rId56"/>
    <p:sldId id="331" r:id="rId57"/>
    <p:sldId id="332" r:id="rId58"/>
    <p:sldId id="333" r:id="rId59"/>
    <p:sldId id="334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9" r:id="rId73"/>
    <p:sldId id="360" r:id="rId74"/>
    <p:sldId id="361" r:id="rId75"/>
    <p:sldId id="362" r:id="rId76"/>
    <p:sldId id="363" r:id="rId77"/>
    <p:sldId id="366" r:id="rId78"/>
    <p:sldId id="367" r:id="rId79"/>
    <p:sldId id="374" r:id="rId80"/>
    <p:sldId id="376" r:id="rId81"/>
    <p:sldId id="375" r:id="rId82"/>
    <p:sldId id="369" r:id="rId83"/>
    <p:sldId id="377" r:id="rId84"/>
    <p:sldId id="378" r:id="rId8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5CD"/>
    <a:srgbClr val="EAEAEA"/>
    <a:srgbClr val="ECECEC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105" d="100"/>
          <a:sy n="105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8514FE-793E-43A7-AA94-E1C1DF2D7107}" type="datetimeFigureOut">
              <a:rPr lang="de-DE"/>
              <a:pPr>
                <a:defRPr/>
              </a:pPr>
              <a:t>26.12.2016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B80226-5C7B-41FA-ADE5-7F5D52E196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34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80226-5C7B-41FA-ADE5-7F5D52E1965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49456-265C-44AE-97E1-99F489FF5C30}" type="datetimeFigureOut">
              <a:rPr lang="de-DE"/>
              <a:pPr>
                <a:defRPr/>
              </a:pPr>
              <a:t>26.12.2016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5E8B-4782-4106-BDC2-9DE8B5C395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56851-3CA9-4C55-ACAC-FEBCBCDCAFA6}" type="datetimeFigureOut">
              <a:rPr lang="de-DE"/>
              <a:pPr>
                <a:defRPr/>
              </a:pPr>
              <a:t>26.12.2016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21BE5-98B1-4B7C-B45A-B5EC2CE276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A54C-C670-4CFA-819D-A3B767490C46}" type="datetimeFigureOut">
              <a:rPr lang="de-DE"/>
              <a:pPr>
                <a:defRPr/>
              </a:pPr>
              <a:t>26.12.2016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A3FD-89B3-4B14-990D-EDCB328207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B04B-DE2A-427C-9A0D-6A22BEAFDC35}" type="datetimeFigureOut">
              <a:rPr lang="de-DE"/>
              <a:pPr>
                <a:defRPr/>
              </a:pPr>
              <a:t>26.12.2016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720D-EA77-45CD-8009-BDDA9644F4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8950-5E15-41D7-9470-F33052DD8178}" type="datetimeFigureOut">
              <a:rPr lang="de-DE"/>
              <a:pPr>
                <a:defRPr/>
              </a:pPr>
              <a:t>26.12.2016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A404-F146-41BE-9856-A6F333148B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55F4-4A01-42BB-8198-BA536F859856}" type="datetimeFigureOut">
              <a:rPr lang="de-DE"/>
              <a:pPr>
                <a:defRPr/>
              </a:pPr>
              <a:t>26.12.2016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78E2-B6ED-4FB8-8BD7-BA35927A75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B7C6A-B21A-48E5-8781-FE69FB8125E3}" type="datetimeFigureOut">
              <a:rPr lang="de-DE"/>
              <a:pPr>
                <a:defRPr/>
              </a:pPr>
              <a:t>26.12.2016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4565-C2F4-4871-9D21-4735F91D17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2D2B-1D51-4CE7-883D-4D568F3CA34C}" type="datetimeFigureOut">
              <a:rPr lang="de-DE"/>
              <a:pPr>
                <a:defRPr/>
              </a:pPr>
              <a:t>26.12.2016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7485-9938-4317-A7E0-7E4694EB17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B907-C821-4A4D-A912-58D38DFE9E6F}" type="datetimeFigureOut">
              <a:rPr lang="de-DE"/>
              <a:pPr>
                <a:defRPr/>
              </a:pPr>
              <a:t>26.12.2016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D8A5-BEBF-475F-9A58-0E217B7409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9FAD-EED4-4519-89E0-56595E68D8C9}" type="datetimeFigureOut">
              <a:rPr lang="de-DE"/>
              <a:pPr>
                <a:defRPr/>
              </a:pPr>
              <a:t>26.12.2016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A3860-B748-4B9F-B8E2-473DE9FB0D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744A-5712-4EF7-A872-3FEC6F72BB2A}" type="datetimeFigureOut">
              <a:rPr lang="de-DE"/>
              <a:pPr>
                <a:defRPr/>
              </a:pPr>
              <a:t>26.12.2016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3B8B-E83F-4C32-9617-752501500E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E0D065-0161-470A-A612-A48BD847781E}" type="datetimeFigureOut">
              <a:rPr lang="de-DE"/>
              <a:pPr>
                <a:defRPr/>
              </a:pPr>
              <a:t>26.12.2016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DD4019-C3F8-4936-8FBA-B62B6F0A85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7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59.xml"/><Relationship Id="rId5" Type="http://schemas.openxmlformats.org/officeDocument/2006/relationships/slide" Target="slide4.xml"/><Relationship Id="rId10" Type="http://schemas.openxmlformats.org/officeDocument/2006/relationships/slide" Target="slide51.xml"/><Relationship Id="rId4" Type="http://schemas.openxmlformats.org/officeDocument/2006/relationships/slide" Target="slide3.xml"/><Relationship Id="rId9" Type="http://schemas.openxmlformats.org/officeDocument/2006/relationships/slide" Target="slide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hyperlink" Target="http://uhauck.de/MandantenkopieUweHauck.pptx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1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1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2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2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2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2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3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3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3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4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7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9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hauck.de/MandantenkopieUweHauck.pptx" TargetMode="External"/><Relationship Id="rId5" Type="http://schemas.openxmlformats.org/officeDocument/2006/relationships/slide" Target="slide1.xml"/><Relationship Id="rId4" Type="http://schemas.openxmlformats.org/officeDocument/2006/relationships/image" Target="../media/image1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1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22" name="Rechteck 1"/>
          <p:cNvSpPr>
            <a:spLocks noChangeArrowheads="1"/>
          </p:cNvSpPr>
          <p:nvPr/>
        </p:nvSpPr>
        <p:spPr bwMode="auto">
          <a:xfrm>
            <a:off x="250825" y="549275"/>
            <a:ext cx="86423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Inhalt</a:t>
            </a:r>
          </a:p>
          <a:p>
            <a:endParaRPr lang="de-DE" altLang="de-DE" sz="1600" b="1" dirty="0" smtClean="0"/>
          </a:p>
          <a:p>
            <a:r>
              <a:rPr lang="de-DE" altLang="de-DE" sz="1200" dirty="0" smtClean="0">
                <a:hlinkClick r:id="rId3" action="ppaction://hlinksldjump"/>
              </a:rPr>
              <a:t>Basisinfos: Hard- Softwareumgebung, Speicherbedarf, Installdauer				Seite 2</a:t>
            </a:r>
            <a:endParaRPr lang="de-DE" altLang="de-DE" sz="1200" dirty="0" smtClean="0"/>
          </a:p>
          <a:p>
            <a:r>
              <a:rPr lang="de-DE" altLang="de-DE" sz="1200" dirty="0" smtClean="0">
                <a:hlinkClick r:id="rId4" action="ppaction://hlinksldjump"/>
              </a:rPr>
              <a:t>Lokale Sicherheitsrichtlinien							Seite 3</a:t>
            </a:r>
            <a:endParaRPr lang="de-DE" altLang="de-DE" sz="1200" dirty="0" smtClean="0"/>
          </a:p>
          <a:p>
            <a:r>
              <a:rPr lang="de-DE" altLang="de-DE" sz="1200" dirty="0" smtClean="0">
                <a:hlinkClick r:id="rId5" action="ppaction://hlinksldjump"/>
              </a:rPr>
              <a:t>Hostname, IP- Adresse							Seite 4</a:t>
            </a:r>
            <a:endParaRPr lang="de-DE" altLang="de-DE" sz="1200" dirty="0" smtClean="0"/>
          </a:p>
          <a:p>
            <a:r>
              <a:rPr lang="de-DE" altLang="de-DE" sz="1200" dirty="0" smtClean="0">
                <a:hlinkClick r:id="rId6" action="ppaction://hlinksldjump"/>
              </a:rPr>
              <a:t>MS - SQL Server 2005 installieren						Seite 5</a:t>
            </a:r>
            <a:endParaRPr lang="de-DE" altLang="de-DE" sz="1200" dirty="0" smtClean="0"/>
          </a:p>
          <a:p>
            <a:r>
              <a:rPr lang="de-DE" altLang="de-DE" sz="1200" dirty="0" smtClean="0">
                <a:hlinkClick r:id="rId7" action="ppaction://hlinksldjump"/>
              </a:rPr>
              <a:t>MS - SQL Server 2005 installieren - Servicepack 3 einspielen				Seite 13</a:t>
            </a:r>
            <a:endParaRPr lang="de-DE" altLang="de-DE" sz="1200" dirty="0" smtClean="0"/>
          </a:p>
          <a:p>
            <a:r>
              <a:rPr lang="de-DE" altLang="de-DE" sz="1200" dirty="0" smtClean="0">
                <a:hlinkClick r:id="rId8" action="ppaction://hlinksldjump"/>
              </a:rPr>
              <a:t>SAP-SCM 7.0 installieren							Seite 19</a:t>
            </a:r>
            <a:endParaRPr lang="de-DE" altLang="de-DE" sz="1200" dirty="0" smtClean="0"/>
          </a:p>
          <a:p>
            <a:r>
              <a:rPr lang="de-DE" altLang="de-DE" sz="1200" dirty="0">
                <a:hlinkClick r:id="rId9" action="ppaction://hlinksldjump"/>
              </a:rPr>
              <a:t>SAP GUI 7.40 </a:t>
            </a:r>
            <a:r>
              <a:rPr lang="de-DE" altLang="de-DE" sz="1200" dirty="0" smtClean="0">
                <a:hlinkClick r:id="rId9" action="ppaction://hlinksldjump"/>
              </a:rPr>
              <a:t>installieren							Seite 47</a:t>
            </a:r>
            <a:endParaRPr lang="de-DE" altLang="de-DE" sz="1200" dirty="0" smtClean="0"/>
          </a:p>
          <a:p>
            <a:r>
              <a:rPr lang="de-DE" altLang="de-DE" sz="1200" dirty="0">
                <a:hlinkClick r:id="rId10" action="ppaction://hlinksldjump"/>
              </a:rPr>
              <a:t>Start SAP SCM </a:t>
            </a:r>
            <a:r>
              <a:rPr lang="de-DE" altLang="de-DE" sz="1200" dirty="0" smtClean="0">
                <a:hlinkClick r:id="rId10" action="ppaction://hlinksldjump"/>
              </a:rPr>
              <a:t>7.0							Seite 51</a:t>
            </a:r>
            <a:endParaRPr lang="de-DE" altLang="de-DE" sz="1200" dirty="0" smtClean="0"/>
          </a:p>
          <a:p>
            <a:r>
              <a:rPr lang="de-DE" altLang="de-DE" sz="1200" dirty="0">
                <a:hlinkClick r:id="rId11" action="ppaction://hlinksldjump"/>
              </a:rPr>
              <a:t>SAP </a:t>
            </a:r>
            <a:r>
              <a:rPr lang="de-DE" altLang="de-DE" sz="1200" dirty="0" smtClean="0">
                <a:hlinkClick r:id="rId11" action="ppaction://hlinksldjump"/>
              </a:rPr>
              <a:t>ERP/ECC 6.0 installieren							Seite 59</a:t>
            </a:r>
            <a:endParaRPr lang="de-DE" altLang="de-DE" sz="1200" dirty="0" smtClean="0"/>
          </a:p>
          <a:p>
            <a:r>
              <a:rPr lang="de-DE" altLang="de-DE" sz="1200" dirty="0">
                <a:hlinkClick r:id="rId12" action="ppaction://hlinksldjump"/>
              </a:rPr>
              <a:t>Start SAP ERP/ECC </a:t>
            </a:r>
            <a:r>
              <a:rPr lang="de-DE" altLang="de-DE" sz="1200" dirty="0" smtClean="0">
                <a:hlinkClick r:id="rId12" action="ppaction://hlinksldjump"/>
              </a:rPr>
              <a:t>6.0							Seite 79</a:t>
            </a:r>
            <a:endParaRPr lang="de-DE" alt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10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2. MS - SQL Server 2005 installieren</a:t>
            </a:r>
            <a:endParaRPr lang="de-DE" altLang="de-DE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214422"/>
            <a:ext cx="4286280" cy="39448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14422"/>
            <a:ext cx="4286280" cy="39524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544" y="2780928"/>
            <a:ext cx="3888432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4932040" y="2492896"/>
            <a:ext cx="1728192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11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2. MS - SQL Server 2005 installieren</a:t>
            </a:r>
            <a:endParaRPr lang="de-DE" altLang="de-DE" sz="1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286280" cy="39336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4271976" cy="38958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4282" y="5429264"/>
            <a:ext cx="4357718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Nach unten scrollen und den 2. Binary Code nehmen!!!!!!!!!</a:t>
            </a:r>
            <a:endParaRPr lang="de-DE" sz="1600" dirty="0"/>
          </a:p>
        </p:txBody>
      </p:sp>
      <p:sp>
        <p:nvSpPr>
          <p:cNvPr id="19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3645024"/>
            <a:ext cx="360040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5004048" y="3068960"/>
            <a:ext cx="2160240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12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2. MS - SQL Server 2005 installieren</a:t>
            </a:r>
            <a:endParaRPr lang="de-DE" altLang="de-DE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3"/>
            <a:ext cx="4286280" cy="39054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14422"/>
            <a:ext cx="4260496" cy="3870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13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2. MS - SQL Server 2005 </a:t>
            </a:r>
            <a:r>
              <a:rPr lang="de-DE" altLang="de-DE" sz="1600" b="1" dirty="0" smtClean="0"/>
              <a:t>installieren - Servicepack 3 einspielen</a:t>
            </a:r>
            <a:endParaRPr lang="de-DE" altLang="de-DE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7019948" cy="51396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5616" y="1052736"/>
            <a:ext cx="223224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/>
          <p:cNvSpPr/>
          <p:nvPr/>
        </p:nvSpPr>
        <p:spPr>
          <a:xfrm>
            <a:off x="611560" y="1628800"/>
            <a:ext cx="108012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1259632" y="3861048"/>
            <a:ext cx="5040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3923928" y="2653200"/>
            <a:ext cx="316835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14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2. MS - SQL Server 2005 </a:t>
            </a:r>
            <a:r>
              <a:rPr lang="de-DE" altLang="de-DE" sz="1600" b="1" dirty="0" smtClean="0"/>
              <a:t>installieren - Servicepack 3 einspielen</a:t>
            </a:r>
            <a:endParaRPr lang="de-DE" altLang="de-DE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214422"/>
            <a:ext cx="4071966" cy="41064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14422"/>
            <a:ext cx="4081475" cy="41513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3808" y="5085184"/>
            <a:ext cx="57606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4860032" y="4653136"/>
            <a:ext cx="122413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7452320" y="5157192"/>
            <a:ext cx="5040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15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9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2. MS - SQL Server 2005 </a:t>
            </a:r>
            <a:r>
              <a:rPr lang="de-DE" altLang="de-DE" sz="1600" b="1" dirty="0" smtClean="0"/>
              <a:t>installieren - Servicepack 3 einspielen</a:t>
            </a:r>
            <a:endParaRPr lang="de-DE" altLang="de-DE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262451" cy="42803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4402862" cy="43204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59832" y="5301208"/>
            <a:ext cx="5040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4860032" y="3140968"/>
            <a:ext cx="288032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7596336" y="5373216"/>
            <a:ext cx="43204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16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2. MS - SQL Server 2005 </a:t>
            </a:r>
            <a:r>
              <a:rPr lang="de-DE" altLang="de-DE" sz="1600" b="1" dirty="0" smtClean="0"/>
              <a:t>installieren - Servicepack 3 einspielen</a:t>
            </a:r>
            <a:endParaRPr lang="de-DE" altLang="de-DE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105288" cy="414007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086" y="1268761"/>
            <a:ext cx="4202897" cy="41764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7824" y="5157192"/>
            <a:ext cx="5040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4932040" y="2708920"/>
            <a:ext cx="3816424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7596336" y="5157192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17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2. MS - SQL Server 2005 </a:t>
            </a:r>
            <a:r>
              <a:rPr lang="de-DE" altLang="de-DE" sz="1600" b="1" dirty="0" smtClean="0"/>
              <a:t>installieren - Servicepack 3 einspielen</a:t>
            </a:r>
            <a:endParaRPr lang="de-DE" altLang="de-DE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114813" cy="41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85860"/>
            <a:ext cx="4099881" cy="41434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59832" y="5157192"/>
            <a:ext cx="43204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7452320" y="5157192"/>
            <a:ext cx="5040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18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214842" cy="430490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2. MS - SQL Server 2005 </a:t>
            </a:r>
            <a:r>
              <a:rPr lang="de-DE" altLang="de-DE" sz="1600" b="1" dirty="0" smtClean="0"/>
              <a:t>installieren - Servicepack 3 einspielen</a:t>
            </a:r>
            <a:endParaRPr lang="de-DE" altLang="de-DE" sz="1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88840"/>
            <a:ext cx="4240971" cy="42862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08720"/>
            <a:ext cx="2664296" cy="9849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3768" y="1700808"/>
            <a:ext cx="21602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3779912" y="6021288"/>
            <a:ext cx="5040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/>
          <p:cNvSpPr/>
          <p:nvPr/>
        </p:nvSpPr>
        <p:spPr>
          <a:xfrm>
            <a:off x="8244408" y="6021288"/>
            <a:ext cx="5040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6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19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SAP-SCM 7.0 installieren</a:t>
            </a:r>
            <a:endParaRPr lang="de-DE" altLang="de-D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69"/>
            <a:ext cx="7143800" cy="54408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576" y="1052736"/>
            <a:ext cx="619268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/>
          <p:cNvSpPr/>
          <p:nvPr/>
        </p:nvSpPr>
        <p:spPr>
          <a:xfrm>
            <a:off x="539552" y="1810800"/>
            <a:ext cx="72008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827584" y="5445224"/>
            <a:ext cx="1008112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3059832" y="5517232"/>
            <a:ext cx="4176464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2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3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22" name="Rechteck 1"/>
          <p:cNvSpPr>
            <a:spLocks noChangeArrowheads="1"/>
          </p:cNvSpPr>
          <p:nvPr/>
        </p:nvSpPr>
        <p:spPr bwMode="auto">
          <a:xfrm>
            <a:off x="218627" y="549275"/>
            <a:ext cx="88931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sz="1600" b="1" dirty="0" smtClean="0"/>
              <a:t>Basisinfos: Hard- Softwareumgebung, Speicherbedarf, Installdauer</a:t>
            </a:r>
          </a:p>
          <a:p>
            <a:endParaRPr lang="de-DE" altLang="de-DE" sz="800" b="1" dirty="0" smtClean="0"/>
          </a:p>
          <a:p>
            <a:r>
              <a:rPr lang="de-DE" altLang="de-DE" sz="1400" dirty="0" smtClean="0"/>
              <a:t>für sie SAP Installationen ist ein Windows 2008 / R2 Server Standard Edition, welcher während der SAP Installationen auf die Enterprise Version vom System upgedatet wurde.</a:t>
            </a:r>
          </a:p>
          <a:p>
            <a:endParaRPr lang="de-DE" altLang="de-DE" sz="1400" dirty="0" smtClean="0"/>
          </a:p>
          <a:p>
            <a:r>
              <a:rPr lang="de-DE" altLang="de-DE" sz="1600" b="1" dirty="0" smtClean="0"/>
              <a:t>Speicherbedarf: </a:t>
            </a:r>
            <a:r>
              <a:rPr lang="de-DE" altLang="de-DE" sz="1400" dirty="0" smtClean="0"/>
              <a:t>Windows 2008 /R2 Enterprise, MS-SQL-Server2005, SAP-SCM 7.0, SAP ERP/ECC 6.0 und SAP GUI 7.4</a:t>
            </a:r>
          </a:p>
          <a:p>
            <a:r>
              <a:rPr lang="de-DE" altLang="de-DE" sz="1400" dirty="0" smtClean="0"/>
              <a:t>                                    zusammen ca. 350 GB</a:t>
            </a:r>
            <a:endParaRPr lang="de-DE" alt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0888"/>
            <a:ext cx="4425432" cy="39604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3114675" cy="2752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4032448" cy="9848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Installdauer: </a:t>
            </a:r>
            <a:r>
              <a:rPr lang="de-DE" sz="1400" dirty="0" smtClean="0"/>
              <a:t>- MS-SQL-Server 2005  -&gt; ca. 30 min.</a:t>
            </a:r>
          </a:p>
          <a:p>
            <a:r>
              <a:rPr lang="de-DE" sz="1400" dirty="0" smtClean="0"/>
              <a:t>	     - SAP SCM 7.0                -&gt; ca. 2 h</a:t>
            </a:r>
          </a:p>
          <a:p>
            <a:r>
              <a:rPr lang="de-DE" sz="1400" dirty="0" smtClean="0"/>
              <a:t>	     - SAP GUI 7.40	-&gt; ca. 5 min</a:t>
            </a:r>
          </a:p>
          <a:p>
            <a:r>
              <a:rPr lang="de-DE" sz="1400" dirty="0" smtClean="0"/>
              <a:t>	     - SAP ERP/ECC 6.0	-&gt; ca. 4,5 - 5 h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20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</a:t>
            </a:r>
            <a:endParaRPr lang="de-DE" altLang="de-DE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5857916" cy="52878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21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</a:t>
            </a:r>
            <a:endParaRPr lang="de-DE" altLang="de-DE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6500858" cy="34250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22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 -&gt; vor Java (JRE Installation) </a:t>
            </a:r>
            <a:r>
              <a:rPr lang="de-DE" sz="1600" b="1" dirty="0" smtClean="0"/>
              <a:t>Datei</a:t>
            </a:r>
            <a:r>
              <a:rPr lang="de-DE" sz="1600" dirty="0" smtClean="0"/>
              <a:t> </a:t>
            </a:r>
            <a:r>
              <a:rPr lang="de-DE" sz="1600" b="1" dirty="0" smtClean="0"/>
              <a:t>vcredist_x64.msi ausführen </a:t>
            </a:r>
            <a:endParaRPr lang="de-DE" altLang="de-D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5443512" cy="184296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475656" y="2564904"/>
            <a:ext cx="424847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96136" y="2636912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44208" y="242088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ausführen</a:t>
            </a:r>
            <a:endParaRPr lang="de-DE" sz="1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3857652" cy="31064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68960"/>
            <a:ext cx="4050357" cy="32761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1268760"/>
            <a:ext cx="244827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3491880" y="5949280"/>
            <a:ext cx="432048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/>
          <p:cNvSpPr/>
          <p:nvPr/>
        </p:nvSpPr>
        <p:spPr>
          <a:xfrm>
            <a:off x="7956376" y="6093296"/>
            <a:ext cx="43204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6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23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</a:t>
            </a:r>
            <a:endParaRPr lang="de-DE" altLang="de-DE" sz="16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142985"/>
            <a:ext cx="4214842" cy="34144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142984"/>
            <a:ext cx="3838585" cy="31115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9912" y="4293096"/>
            <a:ext cx="5040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8100392" y="4005064"/>
            <a:ext cx="43204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24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</a:t>
            </a:r>
            <a:endParaRPr lang="de-DE" altLang="de-DE" sz="16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128734"/>
            <a:ext cx="2612222" cy="3362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6064935" cy="26289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5117344" cy="24482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5373216"/>
            <a:ext cx="432048" cy="215444"/>
          </a:xfrm>
          <a:prstGeom prst="rect">
            <a:avLst/>
          </a:prstGeom>
          <a:solidFill>
            <a:srgbClr val="EBE5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/>
              <a:t>XYZ</a:t>
            </a:r>
            <a:endParaRPr lang="de-DE" sz="8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763688" y="5461200"/>
            <a:ext cx="57606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3528" y="3429000"/>
            <a:ext cx="460851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40152" y="2852936"/>
            <a:ext cx="129614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40152" y="2852936"/>
            <a:ext cx="0" cy="576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6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25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7477125" cy="367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5214950"/>
            <a:ext cx="7358114" cy="369332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Passwort: </a:t>
            </a:r>
            <a:r>
              <a:rPr lang="de-DE" dirty="0" smtClean="0"/>
              <a:t>frei wählbar</a:t>
            </a:r>
            <a:endParaRPr lang="de-DE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26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1"/>
            <a:ext cx="7814102" cy="55585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7236296" y="2492896"/>
            <a:ext cx="50006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27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384376" cy="199591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6572296" cy="23770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764704"/>
            <a:ext cx="2933707" cy="38490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21" name="Straight Connector 20"/>
          <p:cNvCxnSpPr/>
          <p:nvPr/>
        </p:nvCxnSpPr>
        <p:spPr>
          <a:xfrm flipV="1">
            <a:off x="5652120" y="2852936"/>
            <a:ext cx="0" cy="30243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52120" y="2852936"/>
            <a:ext cx="151216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5805264"/>
            <a:ext cx="496855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6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28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6548457" cy="2395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454880"/>
            <a:ext cx="2921718" cy="38506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428596" y="3429000"/>
            <a:ext cx="1571636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86446" y="4857760"/>
            <a:ext cx="142876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5143504" y="4214818"/>
            <a:ext cx="1285884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29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6515119" cy="23464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428868"/>
            <a:ext cx="3027697" cy="39290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>
            <a:off x="5715008" y="4786322"/>
            <a:ext cx="142876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5108579" y="4179099"/>
            <a:ext cx="1213652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3429000"/>
            <a:ext cx="504056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3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1" name="Rechteck 1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1. Kennwort muss Komplexitätsvoraussetzungen entsprechen -&gt;</a:t>
            </a:r>
            <a:r>
              <a:rPr lang="de-DE" altLang="de-DE" sz="1600" dirty="0"/>
              <a:t> </a:t>
            </a:r>
            <a:r>
              <a:rPr lang="de-DE" altLang="de-DE" sz="1600" b="1" dirty="0"/>
              <a:t>deaktivieren </a:t>
            </a:r>
            <a:endParaRPr lang="de-DE" altLang="de-DE" sz="1600" dirty="0"/>
          </a:p>
        </p:txBody>
      </p:sp>
      <p:sp>
        <p:nvSpPr>
          <p:cNvPr id="18" name="Textfeld 19"/>
          <p:cNvSpPr txBox="1">
            <a:spLocks noChangeArrowheads="1"/>
          </p:cNvSpPr>
          <p:nvPr/>
        </p:nvSpPr>
        <p:spPr bwMode="auto">
          <a:xfrm>
            <a:off x="250825" y="917575"/>
            <a:ext cx="6913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1.0 Systemsteuerung/Verwaltung/lokale Sicherheitsrichtlinien</a:t>
            </a:r>
          </a:p>
        </p:txBody>
      </p:sp>
      <p:sp>
        <p:nvSpPr>
          <p:cNvPr id="19" name="Textfeld 23"/>
          <p:cNvSpPr txBox="1">
            <a:spLocks noChangeArrowheads="1"/>
          </p:cNvSpPr>
          <p:nvPr/>
        </p:nvSpPr>
        <p:spPr bwMode="auto">
          <a:xfrm>
            <a:off x="179512" y="4293096"/>
            <a:ext cx="8642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1.1 Systemsteuerung/System -&gt; Computername weniger als 13 Stellen eingeben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7524750" cy="2924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2714612" y="2285992"/>
            <a:ext cx="4714908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344" y="4581128"/>
            <a:ext cx="4246413" cy="183074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67544" y="5805264"/>
            <a:ext cx="3888432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30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7467600" cy="371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928926" y="4107600"/>
            <a:ext cx="857256" cy="769441"/>
          </a:xfrm>
          <a:prstGeom prst="rect">
            <a:avLst/>
          </a:prstGeom>
          <a:solidFill>
            <a:srgbClr val="EBE5CD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livecache</a:t>
            </a:r>
          </a:p>
          <a:p>
            <a:endParaRPr lang="de-DE" sz="1200" dirty="0" smtClean="0"/>
          </a:p>
          <a:p>
            <a:endParaRPr lang="de-DE" sz="800" dirty="0" smtClean="0"/>
          </a:p>
          <a:p>
            <a:r>
              <a:rPr lang="de-DE" sz="1200" dirty="0" smtClean="0"/>
              <a:t>licuser</a:t>
            </a:r>
            <a:endParaRPr lang="de-DE" sz="1200" dirty="0"/>
          </a:p>
        </p:txBody>
      </p:sp>
      <p:sp>
        <p:nvSpPr>
          <p:cNvPr id="19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31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6647457" cy="537007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Down Arrow 17"/>
          <p:cNvSpPr/>
          <p:nvPr/>
        </p:nvSpPr>
        <p:spPr>
          <a:xfrm>
            <a:off x="5292080" y="5445224"/>
            <a:ext cx="432048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5445224"/>
            <a:ext cx="2952328" cy="738664"/>
          </a:xfrm>
          <a:prstGeom prst="rect">
            <a:avLst/>
          </a:prstGeom>
          <a:solidFill>
            <a:srgbClr val="EBE5C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Parameter der vorher ausgewählten Installationseinstellungen werden aufgelistet</a:t>
            </a:r>
            <a:endParaRPr lang="de-DE" sz="1400" dirty="0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32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 - SolManKeyGen.vbs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3414721" cy="23430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214950"/>
            <a:ext cx="4500594" cy="12184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2071670" y="6286520"/>
            <a:ext cx="221457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14810" y="4071942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SolManKeyGen.vbs Script suchen um key zu generieren. Ablageort siehe roter Pfeil -&gt; Script ausführen. (siehe nächste Seite)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80728"/>
            <a:ext cx="6067425" cy="2809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6237312"/>
            <a:ext cx="1656184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/>
          <p:cNvSpPr/>
          <p:nvPr/>
        </p:nvSpPr>
        <p:spPr>
          <a:xfrm>
            <a:off x="4355976" y="6237312"/>
            <a:ext cx="4464496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6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33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052736"/>
            <a:ext cx="3024335" cy="12961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052736"/>
            <a:ext cx="2842815" cy="116915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564904"/>
            <a:ext cx="3168352" cy="12901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492896"/>
            <a:ext cx="3381375" cy="139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130443"/>
            <a:ext cx="4934495" cy="22331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105273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1.</a:t>
            </a:r>
            <a:endParaRPr lang="de-DE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414908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5.</a:t>
            </a:r>
            <a:endParaRPr lang="de-DE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256490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3.</a:t>
            </a:r>
            <a:endParaRPr lang="de-DE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249289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4.</a:t>
            </a:r>
            <a:endParaRPr lang="de-DE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580112" y="105273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2.</a:t>
            </a:r>
            <a:endParaRPr lang="de-DE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843808" y="5229200"/>
            <a:ext cx="324036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84168" y="3933056"/>
            <a:ext cx="0" cy="1296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31840" y="497880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Key kopieren s.S. ??</a:t>
            </a:r>
            <a:endParaRPr lang="de-DE" sz="1400" dirty="0"/>
          </a:p>
        </p:txBody>
      </p:sp>
      <p:sp>
        <p:nvSpPr>
          <p:cNvPr id="24" name="Rechteck 23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8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34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908720"/>
            <a:ext cx="6900353" cy="55446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35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installieren, Fehlerbeseitigung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1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861048"/>
            <a:ext cx="3200400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51520" y="3429000"/>
            <a:ext cx="5256584" cy="15388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Fehlerbeseitigung</a:t>
            </a:r>
          </a:p>
          <a:p>
            <a:r>
              <a:rPr lang="de-DE" sz="1200" dirty="0" smtClean="0"/>
              <a:t>1. Möglichkeit -&gt; Retry (wiederholen)</a:t>
            </a:r>
          </a:p>
          <a:p>
            <a:r>
              <a:rPr lang="de-DE" sz="1200" dirty="0" smtClean="0"/>
              <a:t>2. Möglichkeit -&gt; Stop der Anwendung -&gt; Neustart mit vorhandener Option</a:t>
            </a:r>
          </a:p>
          <a:p>
            <a:r>
              <a:rPr lang="de-DE" sz="1200" dirty="0" smtClean="0"/>
              <a:t>3. Möglichkeit -&gt; manuelle Fehlerbeseitigung -&gt; Fehlerursache siehe  Log -  Files</a:t>
            </a:r>
          </a:p>
          <a:p>
            <a:r>
              <a:rPr lang="de-DE" sz="1200" dirty="0" smtClean="0"/>
              <a:t>	-&gt; über DOS Prompt (cmd) lösen -&gt; siehe Seite </a:t>
            </a:r>
            <a:r>
              <a:rPr lang="de-DE" sz="1200" dirty="0" smtClean="0"/>
              <a:t>40 </a:t>
            </a:r>
            <a:endParaRPr lang="de-DE" sz="1200" dirty="0" smtClean="0"/>
          </a:p>
          <a:p>
            <a:r>
              <a:rPr lang="de-DE" sz="1200" dirty="0" smtClean="0"/>
              <a:t>                          -&gt; Neustart mit vorhandener Option</a:t>
            </a:r>
          </a:p>
          <a:p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" y="1268760"/>
            <a:ext cx="8836471" cy="1685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5076056" y="4005064"/>
            <a:ext cx="57606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64088" y="4149080"/>
            <a:ext cx="28803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55976" y="2708920"/>
            <a:ext cx="439248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251520" y="5301208"/>
            <a:ext cx="8640960" cy="892552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Log - File: link</a:t>
            </a:r>
          </a:p>
          <a:p>
            <a:endParaRPr lang="de-DE" sz="1200" dirty="0" smtClean="0"/>
          </a:p>
          <a:p>
            <a:r>
              <a:rPr lang="de-DE" sz="1200" dirty="0" smtClean="0"/>
              <a:t>Aus der Log – File Datei wird ersichtlich wo, die Fehlerbeschreibung zu finden ist. -&gt; in Fehlerbeschreibung verweigen, siehe folgende Seite.</a:t>
            </a:r>
            <a:endParaRPr lang="de-DE" sz="1200" dirty="0"/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6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36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installieren, Fehlerbeseitigung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496944" cy="38092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475656" y="2060848"/>
            <a:ext cx="7056784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1600" y="1340768"/>
            <a:ext cx="122413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8244408" y="1412776"/>
            <a:ext cx="36004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37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installieren, Fehlerbeseitigung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6768752" cy="54711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475656" y="5229200"/>
            <a:ext cx="4608512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1600" y="1052736"/>
            <a:ext cx="360040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38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installieren, Fehlerbeseitigung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5780136" cy="56166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H="1">
            <a:off x="3203847" y="3466808"/>
            <a:ext cx="554461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6228184" y="764704"/>
            <a:ext cx="360040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6588224" y="813600"/>
            <a:ext cx="1512168" cy="276999"/>
          </a:xfrm>
          <a:prstGeom prst="rect">
            <a:avLst/>
          </a:prstGeom>
          <a:solidFill>
            <a:srgbClr val="EBE5CD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Import_monitor.java</a:t>
            </a:r>
            <a:endParaRPr lang="de-DE" sz="1200" dirty="0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39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installieren, Fehlerbeseitigung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7942088" cy="4904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23528" y="1412776"/>
            <a:ext cx="7776864" cy="648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2195736" y="1052736"/>
            <a:ext cx="360040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/>
          <p:cNvSpPr txBox="1"/>
          <p:nvPr/>
        </p:nvSpPr>
        <p:spPr>
          <a:xfrm>
            <a:off x="2555776" y="1098000"/>
            <a:ext cx="1296144" cy="276999"/>
          </a:xfrm>
          <a:prstGeom prst="rect">
            <a:avLst/>
          </a:prstGeom>
          <a:solidFill>
            <a:srgbClr val="EBE5CD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Import_monitor</a:t>
            </a:r>
            <a:endParaRPr lang="de-DE" sz="1200" dirty="0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4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020453" cy="34290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Rechteck 8"/>
          <p:cNvSpPr>
            <a:spLocks noChangeArrowheads="1"/>
          </p:cNvSpPr>
          <p:nvPr/>
        </p:nvSpPr>
        <p:spPr bwMode="auto">
          <a:xfrm>
            <a:off x="250825" y="549275"/>
            <a:ext cx="864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1.3 Ändern der IP Adresse in Datei ‘hosts’ -&gt;</a:t>
            </a:r>
            <a:r>
              <a:rPr lang="de-DE" altLang="de-DE" sz="1600" dirty="0"/>
              <a:t> </a:t>
            </a:r>
            <a:r>
              <a:rPr lang="de-DE" altLang="de-DE" sz="1600" b="1" dirty="0"/>
              <a:t>Editor (rechte Maustaste – als Administrator ausführen) lokale IP – Adresse und Hostnamen sapides eintragen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28728" y="3071810"/>
            <a:ext cx="2643206" cy="2143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88840"/>
            <a:ext cx="4663033" cy="26657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716016" y="4005064"/>
            <a:ext cx="172819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40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installieren, Fehlerbeseitigung</a:t>
            </a:r>
          </a:p>
          <a:p>
            <a:endParaRPr lang="de-DE" altLang="de-DE" sz="1600" b="1" dirty="0" smtClean="0"/>
          </a:p>
          <a:p>
            <a:r>
              <a:rPr lang="de-DE" altLang="de-DE" sz="1200" dirty="0" smtClean="0"/>
              <a:t>Wie aus den Dateien import_monitor.java und import_monitor ersichtlich ist liegt der Fehler in loading of SAPDODS.</a:t>
            </a:r>
          </a:p>
          <a:p>
            <a:r>
              <a:rPr lang="de-DE" altLang="de-DE" sz="1200" dirty="0" smtClean="0"/>
              <a:t>Ich gehe in die Eingabeaufforderung (cmd) und gebe folgenden Befehl ein:</a:t>
            </a:r>
          </a:p>
          <a:p>
            <a:endParaRPr lang="de-DE" altLang="de-DE" sz="1200" dirty="0" smtClean="0"/>
          </a:p>
          <a:p>
            <a:r>
              <a:rPr lang="de-DE" altLang="de-DE" sz="1200" b="1" dirty="0" smtClean="0"/>
              <a:t>R3load –merge_only F:\Program Files\sapinst_instdir\SCM70\AS-ABAP\MSS\CENTRAL\SAPDODS.TSK</a:t>
            </a:r>
            <a:endParaRPr lang="de-DE" altLang="de-DE" sz="1200" b="1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8677170" cy="23042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9512" y="472514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I" sz="1200" dirty="0" smtClean="0"/>
              <a:t>Vom System abmelden -&gt; neu anmelden als Administrator oder XYZ-Admin (Passwort: </a:t>
            </a:r>
            <a:r>
              <a:rPr lang="de-LI" sz="1200" dirty="0" smtClean="0"/>
              <a:t>XXXXXXXX)</a:t>
            </a:r>
            <a:endParaRPr lang="de-LI" sz="1200" dirty="0" smtClean="0"/>
          </a:p>
          <a:p>
            <a:endParaRPr lang="de-LI" sz="1200" dirty="0" smtClean="0"/>
          </a:p>
          <a:p>
            <a:r>
              <a:rPr lang="de-LI" sz="1200" dirty="0" smtClean="0"/>
              <a:t>Anschließend erneuter Start der Installation SCM 7.0 und </a:t>
            </a:r>
            <a:r>
              <a:rPr lang="de-LI" sz="1200" dirty="0" smtClean="0">
                <a:solidFill>
                  <a:srgbClr val="FF0000"/>
                </a:solidFill>
              </a:rPr>
              <a:t>die bereits vorhandene Installation fortsetzen!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517232"/>
            <a:ext cx="3200400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619672" y="5877272"/>
            <a:ext cx="1728192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3851920" y="5661248"/>
            <a:ext cx="4968552" cy="461665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Die erneute Installation startet bei AS-ABAP und kann nun Fehlerfrei ausgeführt werden, siehe folgende Seiten.</a:t>
            </a:r>
            <a:endParaRPr lang="de-DE" sz="1200" dirty="0"/>
          </a:p>
        </p:txBody>
      </p:sp>
      <p:cxnSp>
        <p:nvCxnSpPr>
          <p:cNvPr id="23" name="Straight Arrow Connector 22"/>
          <p:cNvCxnSpPr>
            <a:stCxn id="20" idx="3"/>
          </p:cNvCxnSpPr>
          <p:nvPr/>
        </p:nvCxnSpPr>
        <p:spPr>
          <a:xfrm>
            <a:off x="3347864" y="5949280"/>
            <a:ext cx="43204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41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 - Installation fortsetzen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6820048" cy="54936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42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 - Installation fortsetzen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7017022" cy="536231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67544" y="1916832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43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7272808" cy="26146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4149080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Installation abgeschlossen -&gt; kernel updaten -&gt; siehe folgende Seiten</a:t>
            </a:r>
            <a:endParaRPr lang="de-DE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5508104" y="3284984"/>
            <a:ext cx="43204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44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 - Kernelupdate - Ordner NTAMD64 löschen - rechte Maustaste -&gt; löschen </a:t>
            </a:r>
            <a:endParaRPr lang="de-DE" altLang="de-DE" sz="1600" dirty="0"/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6264696" cy="48398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08720"/>
            <a:ext cx="3456384" cy="656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5616" y="1844824"/>
            <a:ext cx="259228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4644008" y="1844824"/>
            <a:ext cx="936104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7668344" y="1340768"/>
            <a:ext cx="28803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45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7128792" cy="3438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 - Kernelupdate - Dateien (Pfad rot gerahmt) nach NTAMD64 kopieren</a:t>
            </a:r>
            <a:endParaRPr lang="de-DE" altLang="de-DE" sz="1600" dirty="0"/>
          </a:p>
        </p:txBody>
      </p:sp>
      <p:sp>
        <p:nvSpPr>
          <p:cNvPr id="19" name="Rectangle 18"/>
          <p:cNvSpPr/>
          <p:nvPr/>
        </p:nvSpPr>
        <p:spPr>
          <a:xfrm>
            <a:off x="1187624" y="1196752"/>
            <a:ext cx="3168352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6336704" cy="19010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971600" y="4797152"/>
            <a:ext cx="288032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46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SCM 7.0 installieren - Kernelupdate - SAR Dateien entpacken über DOS-Prompt (cmd)</a:t>
            </a:r>
            <a:endParaRPr lang="de-DE" altLang="de-DE" sz="16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6191250" cy="2428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52736"/>
            <a:ext cx="2480972" cy="24029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5715000" cy="581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861048"/>
            <a:ext cx="2804715" cy="24571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4509120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Die Installation von SAP SCM 7.0 ist nun komplett!</a:t>
            </a:r>
          </a:p>
          <a:p>
            <a:r>
              <a:rPr lang="de-DE" sz="1600" b="1" dirty="0" smtClean="0"/>
              <a:t>Vom System abmelden und neu anmelden.</a:t>
            </a:r>
          </a:p>
          <a:p>
            <a:r>
              <a:rPr lang="de-DE" sz="1600" b="1" dirty="0" smtClean="0"/>
              <a:t>Neben dem Windows Administrator wurde der xyzadmin neu angelegt. (Passwort: </a:t>
            </a:r>
            <a:r>
              <a:rPr lang="de-DE" sz="1600" b="1" dirty="0" smtClean="0"/>
              <a:t>XXXXXXXX)</a:t>
            </a:r>
            <a:endParaRPr lang="de-DE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661248"/>
            <a:ext cx="1914525" cy="723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661248"/>
            <a:ext cx="1828800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9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47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4. SAP GUI 7.40 installieren</a:t>
            </a:r>
            <a:endParaRPr lang="de-DE" altLang="de-DE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086725" cy="5400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9632" y="908720"/>
            <a:ext cx="7128792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/>
          <p:cNvSpPr/>
          <p:nvPr/>
        </p:nvSpPr>
        <p:spPr>
          <a:xfrm>
            <a:off x="1835696" y="6021288"/>
            <a:ext cx="561662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48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6067425" cy="4543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4. SAP GUI 7.40 installieren</a:t>
            </a:r>
            <a:endParaRPr lang="de-DE" altLang="de-DE" sz="1600" dirty="0"/>
          </a:p>
        </p:txBody>
      </p:sp>
      <p:sp>
        <p:nvSpPr>
          <p:cNvPr id="10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8024" y="5373216"/>
            <a:ext cx="5040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49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3200"/>
            <a:ext cx="6124575" cy="464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4. SAP GUI 7.40 installieren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8024" y="5373216"/>
            <a:ext cx="57606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5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2. MS - SQL Server 2005 installieren</a:t>
            </a:r>
            <a:endParaRPr lang="de-DE" altLang="de-DE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7115198" cy="53115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929058" y="4572008"/>
            <a:ext cx="3214710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5616" y="5036400"/>
            <a:ext cx="100811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1259632" y="1052736"/>
            <a:ext cx="259228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611560" y="3140968"/>
            <a:ext cx="100811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5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0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3200"/>
            <a:ext cx="6057900" cy="4543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4. SAP GUI 7.40 installieren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5949280"/>
            <a:ext cx="8640960" cy="338554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Die SAP GUI 7.40 Installation wird abgeschlossen.</a:t>
            </a:r>
            <a:endParaRPr lang="de-DE" sz="1600" b="1" dirty="0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51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5. Start SAP SCM 7.0</a:t>
            </a:r>
            <a:endParaRPr lang="de-DE" altLang="de-DE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90872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5.1 Nach der Installation von SAP SCM und SAP GUI haben wir folgende Verknüpfungen auf dem Desktop</a:t>
            </a:r>
            <a:endParaRPr lang="de-DE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379972"/>
            <a:ext cx="3486150" cy="2009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51520" y="342900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5.2 Start SAP Management Console -&gt; wurde vom System angelegt und generiert</a:t>
            </a:r>
            <a:endParaRPr lang="de-DE" sz="1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3781425" cy="2076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51520" y="6021288"/>
            <a:ext cx="4320480" cy="276999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Mit rechter Maustaste SAP Systeme anklicken und Start auswählen</a:t>
            </a:r>
            <a:endParaRPr lang="de-DE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789040"/>
            <a:ext cx="2880320" cy="2086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292080" y="6021288"/>
            <a:ext cx="3312368" cy="276999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Passwort des Windows Administrators eingeben</a:t>
            </a:r>
            <a:endParaRPr lang="de-DE" sz="1200" dirty="0"/>
          </a:p>
        </p:txBody>
      </p:sp>
      <p:sp>
        <p:nvSpPr>
          <p:cNvPr id="22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6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52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6467475" cy="4238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5. Start SAP SCM 7.0</a:t>
            </a:r>
            <a:endParaRPr lang="de-DE" altLang="de-DE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90872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5.2 Start SAP Management Console</a:t>
            </a:r>
            <a:endParaRPr lang="de-DE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5877272"/>
            <a:ext cx="6480720" cy="276999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Warten bis AS ABAP WP Table gestartet ist.</a:t>
            </a:r>
            <a:endParaRPr lang="de-DE" sz="1200" dirty="0"/>
          </a:p>
        </p:txBody>
      </p:sp>
      <p:sp>
        <p:nvSpPr>
          <p:cNvPr id="21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53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5. Start SCM 7.0 Start</a:t>
            </a:r>
            <a:endParaRPr lang="de-DE" altLang="de-DE" sz="1600" dirty="0"/>
          </a:p>
        </p:txBody>
      </p:sp>
      <p:sp>
        <p:nvSpPr>
          <p:cNvPr id="19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90720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5.3 SAP Logon einrichten</a:t>
            </a:r>
            <a:endParaRPr lang="de-DE" sz="16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47725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84784"/>
            <a:ext cx="2952328" cy="9419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220072" y="2060848"/>
            <a:ext cx="2520280" cy="276999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rechte Maustaste Add a new entry</a:t>
            </a:r>
            <a:endParaRPr lang="de-DE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08920"/>
            <a:ext cx="4139624" cy="34563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2555776" y="2204864"/>
            <a:ext cx="259228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708920"/>
            <a:ext cx="4092479" cy="34607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347864" y="5949280"/>
            <a:ext cx="36004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/>
          <p:cNvSpPr/>
          <p:nvPr/>
        </p:nvSpPr>
        <p:spPr>
          <a:xfrm>
            <a:off x="7956376" y="5949280"/>
            <a:ext cx="28803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7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54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5. Start SCM 7.0 Start</a:t>
            </a:r>
            <a:endParaRPr lang="de-DE" altLang="de-DE" sz="1600" dirty="0"/>
          </a:p>
        </p:txBody>
      </p:sp>
      <p:sp>
        <p:nvSpPr>
          <p:cNvPr id="19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90720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5.3 SAP Logon einrichten</a:t>
            </a:r>
            <a:endParaRPr lang="de-DE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210794" cy="35227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4203748" cy="35283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229200"/>
            <a:ext cx="5734050" cy="117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419872" y="4869160"/>
            <a:ext cx="36004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/>
          <p:cNvSpPr/>
          <p:nvPr/>
        </p:nvSpPr>
        <p:spPr>
          <a:xfrm>
            <a:off x="8316416" y="4869160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/>
          <p:cNvSpPr/>
          <p:nvPr/>
        </p:nvSpPr>
        <p:spPr>
          <a:xfrm>
            <a:off x="1763688" y="5949280"/>
            <a:ext cx="417646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ight Arrow 27"/>
          <p:cNvSpPr/>
          <p:nvPr/>
        </p:nvSpPr>
        <p:spPr>
          <a:xfrm>
            <a:off x="5940152" y="5949280"/>
            <a:ext cx="28803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Box 28"/>
          <p:cNvSpPr txBox="1"/>
          <p:nvPr/>
        </p:nvSpPr>
        <p:spPr>
          <a:xfrm>
            <a:off x="6300192" y="5940000"/>
            <a:ext cx="1080120" cy="276999"/>
          </a:xfrm>
          <a:prstGeom prst="rect">
            <a:avLst/>
          </a:prstGeom>
          <a:solidFill>
            <a:srgbClr val="EBE5C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Doppelklick</a:t>
            </a:r>
            <a:endParaRPr lang="de-DE" sz="1200" dirty="0"/>
          </a:p>
        </p:txBody>
      </p:sp>
      <p:sp>
        <p:nvSpPr>
          <p:cNvPr id="20" name="Rechteck 19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6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55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8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3. Start SCM 7.0 Start</a:t>
            </a:r>
            <a:endParaRPr lang="de-DE" altLang="de-DE" sz="1600" dirty="0"/>
          </a:p>
        </p:txBody>
      </p:sp>
      <p:sp>
        <p:nvSpPr>
          <p:cNvPr id="19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176464" cy="18292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572000" y="2492896"/>
            <a:ext cx="4392488" cy="276999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Passwort ist das von uns auf Seite 25 angelegte </a:t>
            </a:r>
            <a:r>
              <a:rPr lang="de-DE" sz="1200" dirty="0" smtClean="0"/>
              <a:t>XXXXXXXX</a:t>
            </a:r>
            <a:endParaRPr lang="de-DE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51520" y="90872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5.4 Systemlogin SAP SCM 7.0</a:t>
            </a:r>
            <a:endParaRPr lang="de-DE" sz="1600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268263" cy="2808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56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5. Start SAP SCM</a:t>
            </a:r>
            <a:endParaRPr lang="de-DE" altLang="de-DE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829098" cy="8982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340768"/>
            <a:ext cx="2566020" cy="1233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2457450" cy="3867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164288" y="1556792"/>
            <a:ext cx="21602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395536" y="3068960"/>
            <a:ext cx="1944216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/>
          <p:cNvSpPr/>
          <p:nvPr/>
        </p:nvSpPr>
        <p:spPr>
          <a:xfrm>
            <a:off x="2195736" y="6093296"/>
            <a:ext cx="288032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90872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5.5 Benutzer anlegen T-Code: SU01</a:t>
            </a:r>
            <a:endParaRPr lang="de-DE" sz="16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187624" y="1872000"/>
            <a:ext cx="489654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996952"/>
            <a:ext cx="4608452" cy="31958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372200" y="5445224"/>
            <a:ext cx="1728192" cy="276999"/>
          </a:xfrm>
          <a:prstGeom prst="rect">
            <a:avLst/>
          </a:prstGeom>
          <a:solidFill>
            <a:srgbClr val="EBE5C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Passwort eingeben</a:t>
            </a:r>
            <a:endParaRPr lang="de-DE" sz="1200" dirty="0"/>
          </a:p>
        </p:txBody>
      </p:sp>
      <p:sp>
        <p:nvSpPr>
          <p:cNvPr id="24" name="Rechteck 23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7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57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5. Start SAP SCM</a:t>
            </a:r>
            <a:endParaRPr lang="de-DE" altLang="de-DE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90872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5.5 Benutzer anlegen - T-Code: SU01</a:t>
            </a:r>
            <a:endParaRPr lang="de-DE" sz="1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195167" cy="13929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292080" y="1772816"/>
            <a:ext cx="2880320" cy="461665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Anmeldesprache eingeben -&gt; speichern -&gt; mit neuem Benutzernamen anmelden</a:t>
            </a:r>
            <a:endParaRPr lang="de-DE" sz="1200" dirty="0"/>
          </a:p>
        </p:txBody>
      </p:sp>
      <p:sp>
        <p:nvSpPr>
          <p:cNvPr id="21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306896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5.6 Mit neu angeleften Benutzer einloggen</a:t>
            </a:r>
            <a:endParaRPr lang="de-DE" sz="16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889" y="3645024"/>
            <a:ext cx="3600400" cy="158649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3882181" cy="24522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6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58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5. Start SAP SCM</a:t>
            </a:r>
            <a:endParaRPr lang="de-DE" altLang="de-DE" sz="1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248472" cy="33987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52215" y="4850576"/>
            <a:ext cx="8640960" cy="738664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1200" dirty="0" smtClean="0"/>
          </a:p>
          <a:p>
            <a:r>
              <a:rPr lang="de-DE" sz="1200" dirty="0" smtClean="0"/>
              <a:t>Mandanten DEV, QUA, PROD auf verschiedenen Partitionen, HDD‘s anlegen. (siehe </a:t>
            </a:r>
            <a:r>
              <a:rPr lang="de-DE" sz="1200" dirty="0" smtClean="0">
                <a:hlinkClick r:id="rId4"/>
              </a:rPr>
              <a:t>http://uhauck.de\MandantenkopieUweHauck.pptx</a:t>
            </a:r>
            <a:r>
              <a:rPr lang="de-DE" sz="1200" dirty="0" smtClean="0"/>
              <a:t>)</a:t>
            </a:r>
          </a:p>
          <a:p>
            <a:endParaRPr lang="de-DE" dirty="0"/>
          </a:p>
        </p:txBody>
      </p:sp>
      <p:sp>
        <p:nvSpPr>
          <p:cNvPr id="19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59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6552728" cy="5532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43608" y="980728"/>
            <a:ext cx="540060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611560" y="1628800"/>
            <a:ext cx="648072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683568" y="5229200"/>
            <a:ext cx="1224136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2411760" y="5445224"/>
            <a:ext cx="432048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6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5248288" cy="21008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2. MS - SQL Server 2005 installieren</a:t>
            </a:r>
            <a:endParaRPr lang="de-DE" altLang="de-DE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10"/>
            <a:ext cx="3643338" cy="3397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071810"/>
            <a:ext cx="3643338" cy="33771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6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6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0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7410450" cy="518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61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7458075" cy="443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62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6480720" cy="288400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59817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23528" y="3645024"/>
            <a:ext cx="4464496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2123728" y="4653136"/>
            <a:ext cx="504056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63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7391400" cy="218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7362825" cy="2609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339752" y="2132856"/>
            <a:ext cx="288032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/>
          <p:cNvSpPr txBox="1"/>
          <p:nvPr/>
        </p:nvSpPr>
        <p:spPr>
          <a:xfrm>
            <a:off x="3851920" y="5085184"/>
            <a:ext cx="1800200" cy="276999"/>
          </a:xfrm>
          <a:prstGeom prst="rect">
            <a:avLst/>
          </a:prstGeom>
          <a:solidFill>
            <a:srgbClr val="EBE5C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Frei wählbar XXXXXXXX</a:t>
            </a:r>
            <a:endParaRPr lang="de-DE" sz="1200" dirty="0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64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6343650" cy="2266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619672" y="2636912"/>
            <a:ext cx="144016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547664" y="3284984"/>
            <a:ext cx="5040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65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941168"/>
            <a:ext cx="3960440" cy="15266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6840760" cy="38665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8028384" y="6237312"/>
            <a:ext cx="5040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Left Arrow 18"/>
          <p:cNvSpPr/>
          <p:nvPr/>
        </p:nvSpPr>
        <p:spPr>
          <a:xfrm>
            <a:off x="8676456" y="6237312"/>
            <a:ext cx="288032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66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52936"/>
            <a:ext cx="2880320" cy="36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7439025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95536" y="2276872"/>
            <a:ext cx="655272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508104" y="5373216"/>
            <a:ext cx="158417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092280" y="2492896"/>
            <a:ext cx="0" cy="2880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67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08920"/>
            <a:ext cx="2982681" cy="37838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7400925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95536" y="2060848"/>
            <a:ext cx="576064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211960" y="4474800"/>
            <a:ext cx="244827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660232" y="2276872"/>
            <a:ext cx="0" cy="21602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68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08920"/>
            <a:ext cx="2957047" cy="37118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7419975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4716016" y="5085184"/>
            <a:ext cx="165618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72200" y="2132856"/>
            <a:ext cx="0" cy="29523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5536" y="1916832"/>
            <a:ext cx="568863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69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351465" cy="16507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140968"/>
            <a:ext cx="2678608" cy="33535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68"/>
            <a:ext cx="5760640" cy="10021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23528" y="2132856"/>
            <a:ext cx="6768752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323528" y="3933056"/>
            <a:ext cx="504056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652120" y="5266800"/>
            <a:ext cx="136815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652120" y="4149080"/>
            <a:ext cx="0" cy="1080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6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7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2. MS - SQL Server 2005 installieren</a:t>
            </a:r>
            <a:endParaRPr lang="de-DE" altLang="de-DE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52736"/>
            <a:ext cx="3857635" cy="34134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052736"/>
            <a:ext cx="4581525" cy="4133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70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3494" y="2564904"/>
            <a:ext cx="3032420" cy="37123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8352928" cy="12863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V="1">
            <a:off x="8172400" y="2132856"/>
            <a:ext cx="0" cy="19442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652120" y="4042800"/>
            <a:ext cx="252028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23528" y="1916832"/>
            <a:ext cx="748883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71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7439025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4524375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339752" y="2420888"/>
            <a:ext cx="4680520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2411760" y="4869160"/>
            <a:ext cx="432048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72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83292" cy="16561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6543675" cy="2447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23528" y="2276872"/>
            <a:ext cx="331236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395536" y="5301208"/>
            <a:ext cx="129614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73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4919637" cy="53702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24128" y="5517232"/>
            <a:ext cx="2952328" cy="738664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Parameter der vorher ausgewählten Installationseinstellungen werden aufgelistet</a:t>
            </a:r>
            <a:endParaRPr lang="de-DE" sz="1400" dirty="0"/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74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624695" cy="23762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3789040"/>
            <a:ext cx="2952328" cy="738664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Parameter der vorher ausgewählten Installationseinstellungen werden aufgelistet</a:t>
            </a:r>
            <a:endParaRPr lang="de-DE" sz="1400" dirty="0"/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75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5392600" cy="32403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3"/>
            <a:ext cx="5544616" cy="16767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55576" y="4509120"/>
            <a:ext cx="2736304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2051720" y="5877272"/>
            <a:ext cx="374441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76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766045" cy="11642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96752"/>
            <a:ext cx="2752735" cy="11521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2808312" cy="11774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564904"/>
            <a:ext cx="2736304" cy="1133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509120"/>
            <a:ext cx="6010275" cy="1781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2483768" y="4941168"/>
            <a:ext cx="338437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868144" y="3645024"/>
            <a:ext cx="0" cy="1296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15816" y="472514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reinkopieren</a:t>
            </a:r>
            <a:endParaRPr lang="de-DE" sz="1200" dirty="0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8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77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SAP ERP/ECC 6.0 installieren - Installationsende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7560840" cy="53370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164288" y="5013176"/>
            <a:ext cx="36004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78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Start SAP ERP/ECC 6.0 - neue Benutzer   </a:t>
            </a:r>
            <a:endParaRPr lang="de-DE" altLang="de-DE" sz="1600" dirty="0"/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4104456" cy="25475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1352550" cy="87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1520" y="908720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Die Installation von SAP ERP 6.0 wurde erfolgreich abgeschlossen.</a:t>
            </a:r>
          </a:p>
          <a:p>
            <a:r>
              <a:rPr lang="de-DE" sz="1400" dirty="0" smtClean="0"/>
              <a:t>Bei Neuanmeldung am Windows System stehen neben den 2 vorher bekannten Nutzern 3 neue Nutzer bereit (Passwort jeweils </a:t>
            </a:r>
            <a:r>
              <a:rPr lang="de-DE" sz="1400" dirty="0" smtClean="0"/>
              <a:t>XXXXXXXX)</a:t>
            </a:r>
            <a:endParaRPr lang="de-DE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700808"/>
            <a:ext cx="4032448" cy="7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735200"/>
            <a:ext cx="4032448" cy="6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8000" y="2420888"/>
            <a:ext cx="1512169" cy="61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51520" y="342900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6.1 Start SAP Management Console -&gt; vom System wurde ABC und DAA angelegt und generiert</a:t>
            </a:r>
            <a:endParaRPr lang="de-DE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6228184" y="6093296"/>
            <a:ext cx="288032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21"/>
          <p:cNvSpPr txBox="1"/>
          <p:nvPr/>
        </p:nvSpPr>
        <p:spPr>
          <a:xfrm>
            <a:off x="251520" y="5301208"/>
            <a:ext cx="2520280" cy="276999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rechte Maustaste Add a new entry</a:t>
            </a:r>
            <a:endParaRPr lang="de-DE" sz="1200" dirty="0"/>
          </a:p>
        </p:txBody>
      </p:sp>
      <p:cxnSp>
        <p:nvCxnSpPr>
          <p:cNvPr id="26" name="Elbow Connector 25"/>
          <p:cNvCxnSpPr/>
          <p:nvPr/>
        </p:nvCxnSpPr>
        <p:spPr>
          <a:xfrm rot="10800000" flipV="1">
            <a:off x="2771800" y="4869160"/>
            <a:ext cx="1512168" cy="50405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520" y="5661248"/>
            <a:ext cx="352839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ABS  = SAP ERP/ECC 6.0 Instanz 01</a:t>
            </a:r>
          </a:p>
          <a:p>
            <a:r>
              <a:rPr lang="de-DE" sz="1200" dirty="0" smtClean="0"/>
              <a:t>DAA = SAP Diagnostic Analyse Agent Instanz 01</a:t>
            </a:r>
          </a:p>
          <a:p>
            <a:r>
              <a:rPr lang="de-DE" sz="1200" dirty="0" smtClean="0"/>
              <a:t>XYZ  = SAP SCM 7.0 Instanz 00</a:t>
            </a:r>
            <a:endParaRPr lang="de-DE" sz="1200" dirty="0"/>
          </a:p>
        </p:txBody>
      </p:sp>
      <p:sp>
        <p:nvSpPr>
          <p:cNvPr id="23" name="Rechteck 22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8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79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90872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6.1 Start SAP Management Console - ABC System (ERP/ECC 6.0 Instanz 01) </a:t>
            </a:r>
            <a:endParaRPr lang="de-DE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6467475" cy="4133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51520" y="5877272"/>
            <a:ext cx="6480720" cy="276999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Warten bis AS ABAP WP Table gestartet ist.</a:t>
            </a:r>
            <a:endParaRPr lang="de-DE" sz="1200" dirty="0"/>
          </a:p>
        </p:txBody>
      </p:sp>
      <p:sp>
        <p:nvSpPr>
          <p:cNvPr id="2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Start SAP ERP/ECC 6.0</a:t>
            </a:r>
            <a:endParaRPr lang="de-DE" altLang="de-DE" sz="1600" dirty="0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8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2. MS - SQL Server 2005 installieren</a:t>
            </a:r>
            <a:endParaRPr lang="de-DE" altLang="de-DE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214842" cy="39386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85860"/>
            <a:ext cx="4071966" cy="38103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28384" y="4509120"/>
            <a:ext cx="79208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8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0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90872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6.1 Start SAP Management Console - DAA System (Diagnostic Analyse Agent Instanz 01) </a:t>
            </a:r>
            <a:endParaRPr lang="de-DE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39200"/>
            <a:ext cx="6419850" cy="4171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Start SAP ERP/ECC 6.0</a:t>
            </a:r>
            <a:endParaRPr lang="de-DE" altLang="de-DE" sz="1600" dirty="0"/>
          </a:p>
        </p:txBody>
      </p:sp>
      <p:sp>
        <p:nvSpPr>
          <p:cNvPr id="11" name="Rechteck 10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4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81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9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90720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6.2 SAP Logon einrichten</a:t>
            </a:r>
            <a:endParaRPr lang="de-DE" sz="16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47725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444208" y="2060848"/>
            <a:ext cx="2520280" cy="276999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rechte Maustaste Add a new entry</a:t>
            </a:r>
            <a:endParaRPr lang="de-DE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4139624" cy="34563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347864" y="5949280"/>
            <a:ext cx="36004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Start SAP ERP/ECC 6.0</a:t>
            </a:r>
            <a:endParaRPr lang="de-DE" altLang="de-DE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340768"/>
            <a:ext cx="4464496" cy="10588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>
            <a:off x="2267744" y="2204864"/>
            <a:ext cx="410445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708920"/>
            <a:ext cx="4128833" cy="34563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7884368" y="5949280"/>
            <a:ext cx="28803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7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82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Start SAP ERP/ECC 6.0</a:t>
            </a:r>
            <a:endParaRPr lang="de-DE" altLang="de-DE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90720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6.2 SAP Logon einrichten</a:t>
            </a:r>
            <a:endParaRPr lang="de-DE" sz="1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320480" cy="36062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4298151" cy="36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491880" y="4725144"/>
            <a:ext cx="36004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8460432" y="4725144"/>
            <a:ext cx="36004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85184"/>
            <a:ext cx="4752528" cy="11536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012160" y="6165304"/>
            <a:ext cx="2520280" cy="276999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rechte Maustaste Add a new entry</a:t>
            </a:r>
            <a:endParaRPr lang="de-DE" sz="1200" dirty="0"/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971600" y="6303804"/>
            <a:ext cx="5040560" cy="55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71600" y="6093296"/>
            <a:ext cx="0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6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83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Start SAP ERP/ECC 6.0</a:t>
            </a:r>
            <a:endParaRPr lang="de-DE" altLang="de-D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90720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6.2 SAP Logon einrichten</a:t>
            </a:r>
            <a:endParaRPr lang="de-DE" sz="16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139624" cy="34563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347864" y="4581128"/>
            <a:ext cx="36004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4176464" cy="34905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7812360" y="4653136"/>
            <a:ext cx="36004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13176"/>
            <a:ext cx="5305425" cy="139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6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84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 smtClean="0"/>
              <a:t>6. Start SAP ERP/ECC 6.0</a:t>
            </a:r>
            <a:endParaRPr lang="de-DE" altLang="de-DE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90720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6.3 SAP Systemlogin SAP ERP/ECC 6.0</a:t>
            </a:r>
            <a:endParaRPr lang="de-DE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2808312" cy="16693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691680" y="2420888"/>
            <a:ext cx="936104" cy="215444"/>
          </a:xfrm>
          <a:prstGeom prst="rect">
            <a:avLst/>
          </a:prstGeom>
          <a:solidFill>
            <a:srgbClr val="EBE5C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 smtClean="0"/>
              <a:t>ERPIDES01</a:t>
            </a:r>
            <a:endParaRPr lang="de-DE" sz="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9666" y="1268760"/>
            <a:ext cx="4680520" cy="206974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54973" y="4438632"/>
            <a:ext cx="8640960" cy="1107996"/>
          </a:xfrm>
          <a:prstGeom prst="rect">
            <a:avLst/>
          </a:prstGeom>
          <a:solidFill>
            <a:srgbClr val="EBE5C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1200" dirty="0" smtClean="0"/>
          </a:p>
          <a:p>
            <a:r>
              <a:rPr lang="de-DE" sz="1200" dirty="0" smtClean="0"/>
              <a:t>Mandanten DEV, QUA, PROD auf verschiedenen Partitionen, HDD‘s anlegen. (siehe </a:t>
            </a:r>
            <a:r>
              <a:rPr lang="de-DE" sz="1200" dirty="0" smtClean="0">
                <a:hlinkClick r:id="rId6"/>
              </a:rPr>
              <a:t>http://uhauck.de\MandantenkopieUweHauck.pptx</a:t>
            </a:r>
            <a:r>
              <a:rPr lang="de-DE" sz="1200" dirty="0" smtClean="0"/>
              <a:t>)</a:t>
            </a:r>
          </a:p>
          <a:p>
            <a:endParaRPr lang="de-DE" sz="1200" dirty="0" smtClean="0"/>
          </a:p>
          <a:p>
            <a:r>
              <a:rPr lang="de-DE" sz="1200" dirty="0" smtClean="0"/>
              <a:t>Beachte: Vor Nutzung der T-Codes werden diese einmalig compiliert.</a:t>
            </a:r>
          </a:p>
          <a:p>
            <a:endParaRPr lang="de-DE" dirty="0"/>
          </a:p>
        </p:txBody>
      </p:sp>
      <p:sp>
        <p:nvSpPr>
          <p:cNvPr id="21" name="TextBox 18"/>
          <p:cNvSpPr txBox="1"/>
          <p:nvPr/>
        </p:nvSpPr>
        <p:spPr>
          <a:xfrm>
            <a:off x="254973" y="3933056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6.4 Benutzer anlegen analog S. 56, 57 </a:t>
            </a:r>
            <a:endParaRPr lang="de-D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527800"/>
            <a:ext cx="649288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3" name="Textfeld 12"/>
          <p:cNvSpPr txBox="1"/>
          <p:nvPr/>
        </p:nvSpPr>
        <p:spPr>
          <a:xfrm>
            <a:off x="696913" y="6527800"/>
            <a:ext cx="8447087" cy="33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0" y="6526213"/>
            <a:ext cx="47625" cy="3317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08063" y="6554788"/>
            <a:ext cx="572452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prstClr val="black"/>
                </a:solidFill>
                <a:latin typeface="+mn-lt"/>
                <a:cs typeface="+mn-cs"/>
              </a:rPr>
              <a:t>SAP Installation		              Seite </a:t>
            </a:r>
            <a:r>
              <a:rPr lang="de-DE" sz="1200" dirty="0" smtClean="0">
                <a:solidFill>
                  <a:prstClr val="black"/>
                </a:solidFill>
                <a:latin typeface="+mn-lt"/>
                <a:cs typeface="+mn-cs"/>
              </a:rPr>
              <a:t>9 </a:t>
            </a:r>
            <a:endParaRPr lang="de-DE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SAP </a:t>
            </a:r>
            <a:r>
              <a:rPr lang="de-DE" sz="2400" b="1" dirty="0" smtClean="0">
                <a:solidFill>
                  <a:srgbClr val="000000"/>
                </a:solidFill>
              </a:rPr>
              <a:t>– Installation auf Windows Server 2008 R2 Enterprise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0" name="Rechteck 10"/>
          <p:cNvSpPr>
            <a:spLocks noChangeArrowheads="1"/>
          </p:cNvSpPr>
          <p:nvPr/>
        </p:nvSpPr>
        <p:spPr bwMode="auto">
          <a:xfrm>
            <a:off x="250825" y="549275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/>
              <a:t>2. MS - SQL Server 2005 installieren</a:t>
            </a:r>
            <a:endParaRPr lang="de-DE" altLang="de-DE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214842" cy="38510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4286280" cy="39170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Textfeld 15"/>
          <p:cNvSpPr txBox="1"/>
          <p:nvPr/>
        </p:nvSpPr>
        <p:spPr>
          <a:xfrm>
            <a:off x="8205758" y="6534000"/>
            <a:ext cx="938242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Doku </a:t>
            </a:r>
            <a:r>
              <a:rPr lang="de-DE" sz="800" dirty="0">
                <a:solidFill>
                  <a:prstClr val="black"/>
                </a:solidFill>
                <a:latin typeface="+mn-lt"/>
                <a:cs typeface="+mn-cs"/>
              </a:rPr>
              <a:t>Uwe Hauck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smtClean="0">
                <a:solidFill>
                  <a:prstClr val="black"/>
                </a:solidFill>
                <a:latin typeface="+mn-lt"/>
                <a:cs typeface="+mn-cs"/>
              </a:rPr>
              <a:t>Dez. 2016</a:t>
            </a:r>
            <a:endParaRPr lang="de-DE" sz="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544" y="2420888"/>
            <a:ext cx="144016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467544" y="2852936"/>
            <a:ext cx="1584176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4932040" y="2996952"/>
            <a:ext cx="864096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757988" y="6584950"/>
            <a:ext cx="116205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prstClr val="black"/>
                </a:solidFill>
                <a:hlinkClick r:id="rId5" action="ppaction://hlinksldjump"/>
              </a:rPr>
              <a:t>Inhaltsverzeichnis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2892</Words>
  <Application>Microsoft Office PowerPoint</Application>
  <PresentationFormat>Bildschirmpräsentation (4:3)</PresentationFormat>
  <Paragraphs>696</Paragraphs>
  <Slides>84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84</vt:i4>
      </vt:variant>
    </vt:vector>
  </HeadingPairs>
  <TitlesOfParts>
    <vt:vector size="8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Uwe Hauck</dc:creator>
  <cp:lastModifiedBy>Uwe Hauck</cp:lastModifiedBy>
  <cp:revision>201</cp:revision>
  <dcterms:created xsi:type="dcterms:W3CDTF">2016-08-20T09:24:01Z</dcterms:created>
  <dcterms:modified xsi:type="dcterms:W3CDTF">2016-12-26T14:31:21Z</dcterms:modified>
</cp:coreProperties>
</file>